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67" r:id="rId18"/>
    <p:sldId id="273" r:id="rId19"/>
    <p:sldId id="274" r:id="rId20"/>
    <p:sldId id="276" r:id="rId21"/>
    <p:sldId id="278" r:id="rId22"/>
    <p:sldId id="279"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5.xml.rels><?xml version="1.0" encoding="UTF-8" standalone="yes"?>
<Relationships xmlns="http://schemas.openxmlformats.org/package/2006/relationships"><Relationship Id="rId1" Type="http://schemas.openxmlformats.org/officeDocument/2006/relationships/image" Target="../media/image10.png"/></Relationships>
</file>

<file path=ppt/diagrams/_rels/data6.xml.rels><?xml version="1.0" encoding="UTF-8" standalone="yes"?>
<Relationships xmlns="http://schemas.openxmlformats.org/package/2006/relationships"><Relationship Id="rId2" Type="http://schemas.openxmlformats.org/officeDocument/2006/relationships/hyperlink" Target="https://zoomgraf.blogspot.com/2012/08/fondos-background-colores.html" TargetMode="External"/><Relationship Id="rId1" Type="http://schemas.openxmlformats.org/officeDocument/2006/relationships/image" Target="../media/image1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6.xml.rels><?xml version="1.0" encoding="UTF-8" standalone="yes"?>
<Relationships xmlns="http://schemas.openxmlformats.org/package/2006/relationships"><Relationship Id="rId2" Type="http://schemas.openxmlformats.org/officeDocument/2006/relationships/hyperlink" Target="https://zoomgraf.blogspot.com/2012/08/fondos-background-colores.html" TargetMode="External"/><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1453A6-21BA-4913-8BC5-787D68BA7B63}"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IN"/>
        </a:p>
      </dgm:t>
    </dgm:pt>
    <dgm:pt modelId="{B10261B2-ADCE-4014-A90D-53F22D51AE95}">
      <dgm:prSet phldrT="[Text]"/>
      <dgm:spPr/>
      <dgm:t>
        <a:bodyPr/>
        <a:lstStyle/>
        <a:p>
          <a:pPr>
            <a:buFont typeface="+mj-lt"/>
            <a:buAutoNum type="arabicPeriod"/>
          </a:pPr>
          <a:r>
            <a:rPr lang="en-IN" b="1" i="0" dirty="0">
              <a:latin typeface="Arial Black" panose="020B0A04020102020204" pitchFamily="34" charset="0"/>
            </a:rPr>
            <a:t>Awareness</a:t>
          </a:r>
          <a:endParaRPr lang="en-IN" b="1" dirty="0">
            <a:latin typeface="Arial Black" panose="020B0A04020102020204" pitchFamily="34" charset="0"/>
          </a:endParaRPr>
        </a:p>
      </dgm:t>
    </dgm:pt>
    <dgm:pt modelId="{AFA064A2-D12B-4D31-A73A-2F4E5DD302F7}" type="parTrans" cxnId="{52B5FCA7-9165-4515-995F-B2DFE41EF4C7}">
      <dgm:prSet/>
      <dgm:spPr/>
      <dgm:t>
        <a:bodyPr/>
        <a:lstStyle/>
        <a:p>
          <a:endParaRPr lang="en-IN"/>
        </a:p>
      </dgm:t>
    </dgm:pt>
    <dgm:pt modelId="{4EC88F48-5DD9-42B3-9340-0A1438A67BE2}" type="sibTrans" cxnId="{52B5FCA7-9165-4515-995F-B2DFE41EF4C7}">
      <dgm:prSet/>
      <dgm:spPr/>
      <dgm:t>
        <a:bodyPr/>
        <a:lstStyle/>
        <a:p>
          <a:endParaRPr lang="en-IN"/>
        </a:p>
      </dgm:t>
    </dgm:pt>
    <dgm:pt modelId="{956545F3-9655-4533-8B39-A9A9BEA9C207}">
      <dgm:prSet/>
      <dgm:spPr/>
      <dgm:t>
        <a:bodyPr/>
        <a:lstStyle/>
        <a:p>
          <a:pPr>
            <a:buFont typeface="+mj-lt"/>
            <a:buAutoNum type="arabicPeriod"/>
          </a:pPr>
          <a:r>
            <a:rPr lang="en-IN" b="1" i="0" dirty="0">
              <a:latin typeface="Arial Black" panose="020B0A04020102020204" pitchFamily="34" charset="0"/>
            </a:rPr>
            <a:t>Familiarity</a:t>
          </a:r>
        </a:p>
      </dgm:t>
    </dgm:pt>
    <dgm:pt modelId="{27C2E4AA-C744-4247-B6DD-2498D30F56AF}" type="parTrans" cxnId="{D772AA74-AB87-4FBA-B4C3-1B65F2E93387}">
      <dgm:prSet/>
      <dgm:spPr/>
      <dgm:t>
        <a:bodyPr/>
        <a:lstStyle/>
        <a:p>
          <a:endParaRPr lang="en-IN"/>
        </a:p>
      </dgm:t>
    </dgm:pt>
    <dgm:pt modelId="{E770631A-6927-4218-B303-6AA73376B108}" type="sibTrans" cxnId="{D772AA74-AB87-4FBA-B4C3-1B65F2E93387}">
      <dgm:prSet/>
      <dgm:spPr/>
      <dgm:t>
        <a:bodyPr/>
        <a:lstStyle/>
        <a:p>
          <a:endParaRPr lang="en-IN"/>
        </a:p>
      </dgm:t>
    </dgm:pt>
    <dgm:pt modelId="{C2950442-4C1B-478E-A09A-2BB6F000D1DF}">
      <dgm:prSet/>
      <dgm:spPr/>
      <dgm:t>
        <a:bodyPr/>
        <a:lstStyle/>
        <a:p>
          <a:pPr>
            <a:buFont typeface="+mj-lt"/>
            <a:buAutoNum type="arabicPeriod"/>
          </a:pPr>
          <a:r>
            <a:rPr lang="en-IN" b="1" i="0" dirty="0">
              <a:latin typeface="Arial Black" panose="020B0A04020102020204" pitchFamily="34" charset="0"/>
            </a:rPr>
            <a:t>Consideration</a:t>
          </a:r>
        </a:p>
      </dgm:t>
    </dgm:pt>
    <dgm:pt modelId="{D4E94887-7D39-4DD1-9E20-B37FF5227D1D}" type="parTrans" cxnId="{4FFA3441-20B4-4726-AF1D-FAC42E8BBF1A}">
      <dgm:prSet/>
      <dgm:spPr/>
      <dgm:t>
        <a:bodyPr/>
        <a:lstStyle/>
        <a:p>
          <a:endParaRPr lang="en-IN"/>
        </a:p>
      </dgm:t>
    </dgm:pt>
    <dgm:pt modelId="{CE37E739-4098-4B20-BF3D-3F3FC7F6AAEA}" type="sibTrans" cxnId="{4FFA3441-20B4-4726-AF1D-FAC42E8BBF1A}">
      <dgm:prSet/>
      <dgm:spPr/>
      <dgm:t>
        <a:bodyPr/>
        <a:lstStyle/>
        <a:p>
          <a:endParaRPr lang="en-IN"/>
        </a:p>
      </dgm:t>
    </dgm:pt>
    <dgm:pt modelId="{D67998CA-57C5-4141-AE9E-1E2E674FCF9F}">
      <dgm:prSet/>
      <dgm:spPr/>
      <dgm:t>
        <a:bodyPr/>
        <a:lstStyle/>
        <a:p>
          <a:pPr>
            <a:buFont typeface="+mj-lt"/>
            <a:buAutoNum type="arabicPeriod"/>
          </a:pPr>
          <a:r>
            <a:rPr lang="en-IN" b="1" i="0" dirty="0">
              <a:latin typeface="Arial Black" panose="020B0A04020102020204" pitchFamily="34" charset="0"/>
            </a:rPr>
            <a:t>Advocacy</a:t>
          </a:r>
        </a:p>
      </dgm:t>
    </dgm:pt>
    <dgm:pt modelId="{83B904FF-D7AE-4FAF-A14A-5E4BDD685B79}" type="parTrans" cxnId="{525E6F8A-6868-4DD8-9D12-8DDCCDC473D3}">
      <dgm:prSet/>
      <dgm:spPr/>
      <dgm:t>
        <a:bodyPr/>
        <a:lstStyle/>
        <a:p>
          <a:endParaRPr lang="en-IN"/>
        </a:p>
      </dgm:t>
    </dgm:pt>
    <dgm:pt modelId="{7701322B-F325-4516-8A14-2838E283D512}" type="sibTrans" cxnId="{525E6F8A-6868-4DD8-9D12-8DDCCDC473D3}">
      <dgm:prSet/>
      <dgm:spPr/>
      <dgm:t>
        <a:bodyPr/>
        <a:lstStyle/>
        <a:p>
          <a:endParaRPr lang="en-IN"/>
        </a:p>
      </dgm:t>
    </dgm:pt>
    <dgm:pt modelId="{6A2568A6-2CBC-40BE-8D7A-3437B7989FB8}" type="pres">
      <dgm:prSet presAssocID="{0E1453A6-21BA-4913-8BC5-787D68BA7B63}" presName="linear" presStyleCnt="0">
        <dgm:presLayoutVars>
          <dgm:dir/>
          <dgm:animLvl val="lvl"/>
          <dgm:resizeHandles val="exact"/>
        </dgm:presLayoutVars>
      </dgm:prSet>
      <dgm:spPr/>
    </dgm:pt>
    <dgm:pt modelId="{51B77DEA-D155-46F8-93F9-A77E7C00D152}" type="pres">
      <dgm:prSet presAssocID="{B10261B2-ADCE-4014-A90D-53F22D51AE95}" presName="parentLin" presStyleCnt="0"/>
      <dgm:spPr/>
    </dgm:pt>
    <dgm:pt modelId="{5E786BF9-1E38-43FD-90BD-8F545FDD259B}" type="pres">
      <dgm:prSet presAssocID="{B10261B2-ADCE-4014-A90D-53F22D51AE95}" presName="parentLeftMargin" presStyleLbl="node1" presStyleIdx="0" presStyleCnt="4"/>
      <dgm:spPr/>
    </dgm:pt>
    <dgm:pt modelId="{4BF5C583-97E0-499D-9C3D-76E038CDD724}" type="pres">
      <dgm:prSet presAssocID="{B10261B2-ADCE-4014-A90D-53F22D51AE95}" presName="parentText" presStyleLbl="node1" presStyleIdx="0" presStyleCnt="4">
        <dgm:presLayoutVars>
          <dgm:chMax val="0"/>
          <dgm:bulletEnabled val="1"/>
        </dgm:presLayoutVars>
      </dgm:prSet>
      <dgm:spPr/>
    </dgm:pt>
    <dgm:pt modelId="{4594CCB6-E39B-41A7-9E81-239B2F30828A}" type="pres">
      <dgm:prSet presAssocID="{B10261B2-ADCE-4014-A90D-53F22D51AE95}" presName="negativeSpace" presStyleCnt="0"/>
      <dgm:spPr/>
    </dgm:pt>
    <dgm:pt modelId="{21AB2677-1565-478F-AF07-FBDC8D35F2AC}" type="pres">
      <dgm:prSet presAssocID="{B10261B2-ADCE-4014-A90D-53F22D51AE95}" presName="childText" presStyleLbl="conFgAcc1" presStyleIdx="0" presStyleCnt="4">
        <dgm:presLayoutVars>
          <dgm:bulletEnabled val="1"/>
        </dgm:presLayoutVars>
      </dgm:prSet>
      <dgm:spPr/>
    </dgm:pt>
    <dgm:pt modelId="{C7A2A574-EB33-477B-9207-FEBDD96F51AD}" type="pres">
      <dgm:prSet presAssocID="{4EC88F48-5DD9-42B3-9340-0A1438A67BE2}" presName="spaceBetweenRectangles" presStyleCnt="0"/>
      <dgm:spPr/>
    </dgm:pt>
    <dgm:pt modelId="{B1477614-E957-4833-BD39-41FBD2ED5EEB}" type="pres">
      <dgm:prSet presAssocID="{956545F3-9655-4533-8B39-A9A9BEA9C207}" presName="parentLin" presStyleCnt="0"/>
      <dgm:spPr/>
    </dgm:pt>
    <dgm:pt modelId="{B99CCF8A-6ACF-4B49-9835-EF20DC0C5A4B}" type="pres">
      <dgm:prSet presAssocID="{956545F3-9655-4533-8B39-A9A9BEA9C207}" presName="parentLeftMargin" presStyleLbl="node1" presStyleIdx="0" presStyleCnt="4"/>
      <dgm:spPr/>
    </dgm:pt>
    <dgm:pt modelId="{9CC9A213-CA5D-45BD-B659-F293BCF7AC57}" type="pres">
      <dgm:prSet presAssocID="{956545F3-9655-4533-8B39-A9A9BEA9C207}" presName="parentText" presStyleLbl="node1" presStyleIdx="1" presStyleCnt="4">
        <dgm:presLayoutVars>
          <dgm:chMax val="0"/>
          <dgm:bulletEnabled val="1"/>
        </dgm:presLayoutVars>
      </dgm:prSet>
      <dgm:spPr/>
    </dgm:pt>
    <dgm:pt modelId="{26E3D676-3602-441A-9F07-1D48DCA9806B}" type="pres">
      <dgm:prSet presAssocID="{956545F3-9655-4533-8B39-A9A9BEA9C207}" presName="negativeSpace" presStyleCnt="0"/>
      <dgm:spPr/>
    </dgm:pt>
    <dgm:pt modelId="{26FD1C1A-3DCD-4459-957D-A92B75A2AFB1}" type="pres">
      <dgm:prSet presAssocID="{956545F3-9655-4533-8B39-A9A9BEA9C207}" presName="childText" presStyleLbl="conFgAcc1" presStyleIdx="1" presStyleCnt="4">
        <dgm:presLayoutVars>
          <dgm:bulletEnabled val="1"/>
        </dgm:presLayoutVars>
      </dgm:prSet>
      <dgm:spPr/>
    </dgm:pt>
    <dgm:pt modelId="{260A7EEB-5770-4306-A285-84A572CEAABC}" type="pres">
      <dgm:prSet presAssocID="{E770631A-6927-4218-B303-6AA73376B108}" presName="spaceBetweenRectangles" presStyleCnt="0"/>
      <dgm:spPr/>
    </dgm:pt>
    <dgm:pt modelId="{43C69580-691C-4E9A-A2B4-A0E50804BE3B}" type="pres">
      <dgm:prSet presAssocID="{C2950442-4C1B-478E-A09A-2BB6F000D1DF}" presName="parentLin" presStyleCnt="0"/>
      <dgm:spPr/>
    </dgm:pt>
    <dgm:pt modelId="{A1EA4960-E4DB-458E-B5F3-2EDCCBD2E634}" type="pres">
      <dgm:prSet presAssocID="{C2950442-4C1B-478E-A09A-2BB6F000D1DF}" presName="parentLeftMargin" presStyleLbl="node1" presStyleIdx="1" presStyleCnt="4"/>
      <dgm:spPr/>
    </dgm:pt>
    <dgm:pt modelId="{FADCA9C6-384C-473E-A7E1-8812DC4C4E48}" type="pres">
      <dgm:prSet presAssocID="{C2950442-4C1B-478E-A09A-2BB6F000D1DF}" presName="parentText" presStyleLbl="node1" presStyleIdx="2" presStyleCnt="4">
        <dgm:presLayoutVars>
          <dgm:chMax val="0"/>
          <dgm:bulletEnabled val="1"/>
        </dgm:presLayoutVars>
      </dgm:prSet>
      <dgm:spPr/>
    </dgm:pt>
    <dgm:pt modelId="{AA370DB9-51BA-4785-A29C-E8C68258F920}" type="pres">
      <dgm:prSet presAssocID="{C2950442-4C1B-478E-A09A-2BB6F000D1DF}" presName="negativeSpace" presStyleCnt="0"/>
      <dgm:spPr/>
    </dgm:pt>
    <dgm:pt modelId="{AB498328-AB4B-4475-993F-08658E8E6DF9}" type="pres">
      <dgm:prSet presAssocID="{C2950442-4C1B-478E-A09A-2BB6F000D1DF}" presName="childText" presStyleLbl="conFgAcc1" presStyleIdx="2" presStyleCnt="4">
        <dgm:presLayoutVars>
          <dgm:bulletEnabled val="1"/>
        </dgm:presLayoutVars>
      </dgm:prSet>
      <dgm:spPr/>
    </dgm:pt>
    <dgm:pt modelId="{3C672F1A-87D8-4E7C-8CA4-75908BD8EA50}" type="pres">
      <dgm:prSet presAssocID="{CE37E739-4098-4B20-BF3D-3F3FC7F6AAEA}" presName="spaceBetweenRectangles" presStyleCnt="0"/>
      <dgm:spPr/>
    </dgm:pt>
    <dgm:pt modelId="{4CA4EE7E-146D-40DE-879E-E2D738BB81C3}" type="pres">
      <dgm:prSet presAssocID="{D67998CA-57C5-4141-AE9E-1E2E674FCF9F}" presName="parentLin" presStyleCnt="0"/>
      <dgm:spPr/>
    </dgm:pt>
    <dgm:pt modelId="{AA7129A1-1A40-4BDE-8247-F1A259306411}" type="pres">
      <dgm:prSet presAssocID="{D67998CA-57C5-4141-AE9E-1E2E674FCF9F}" presName="parentLeftMargin" presStyleLbl="node1" presStyleIdx="2" presStyleCnt="4"/>
      <dgm:spPr/>
    </dgm:pt>
    <dgm:pt modelId="{B92C19C9-A809-4BCE-8427-D183DB4CDD2F}" type="pres">
      <dgm:prSet presAssocID="{D67998CA-57C5-4141-AE9E-1E2E674FCF9F}" presName="parentText" presStyleLbl="node1" presStyleIdx="3" presStyleCnt="4">
        <dgm:presLayoutVars>
          <dgm:chMax val="0"/>
          <dgm:bulletEnabled val="1"/>
        </dgm:presLayoutVars>
      </dgm:prSet>
      <dgm:spPr/>
    </dgm:pt>
    <dgm:pt modelId="{32ACD6A8-9518-4264-93BB-2AD6CF6F0DC3}" type="pres">
      <dgm:prSet presAssocID="{D67998CA-57C5-4141-AE9E-1E2E674FCF9F}" presName="negativeSpace" presStyleCnt="0"/>
      <dgm:spPr/>
    </dgm:pt>
    <dgm:pt modelId="{3AFE586F-7E06-4C5C-A891-8F28AC158410}" type="pres">
      <dgm:prSet presAssocID="{D67998CA-57C5-4141-AE9E-1E2E674FCF9F}" presName="childText" presStyleLbl="conFgAcc1" presStyleIdx="3" presStyleCnt="4">
        <dgm:presLayoutVars>
          <dgm:bulletEnabled val="1"/>
        </dgm:presLayoutVars>
      </dgm:prSet>
      <dgm:spPr/>
    </dgm:pt>
  </dgm:ptLst>
  <dgm:cxnLst>
    <dgm:cxn modelId="{A8253926-DE7B-42A4-B562-4C33C078546E}" type="presOf" srcId="{B10261B2-ADCE-4014-A90D-53F22D51AE95}" destId="{5E786BF9-1E38-43FD-90BD-8F545FDD259B}" srcOrd="0" destOrd="0" presId="urn:microsoft.com/office/officeart/2005/8/layout/list1"/>
    <dgm:cxn modelId="{E4639331-A7A5-43D6-92DD-5D0A460341F6}" type="presOf" srcId="{956545F3-9655-4533-8B39-A9A9BEA9C207}" destId="{9CC9A213-CA5D-45BD-B659-F293BCF7AC57}" srcOrd="1" destOrd="0" presId="urn:microsoft.com/office/officeart/2005/8/layout/list1"/>
    <dgm:cxn modelId="{4FFA3441-20B4-4726-AF1D-FAC42E8BBF1A}" srcId="{0E1453A6-21BA-4913-8BC5-787D68BA7B63}" destId="{C2950442-4C1B-478E-A09A-2BB6F000D1DF}" srcOrd="2" destOrd="0" parTransId="{D4E94887-7D39-4DD1-9E20-B37FF5227D1D}" sibTransId="{CE37E739-4098-4B20-BF3D-3F3FC7F6AAEA}"/>
    <dgm:cxn modelId="{D772AA74-AB87-4FBA-B4C3-1B65F2E93387}" srcId="{0E1453A6-21BA-4913-8BC5-787D68BA7B63}" destId="{956545F3-9655-4533-8B39-A9A9BEA9C207}" srcOrd="1" destOrd="0" parTransId="{27C2E4AA-C744-4247-B6DD-2498D30F56AF}" sibTransId="{E770631A-6927-4218-B303-6AA73376B108}"/>
    <dgm:cxn modelId="{DA51BD7B-200D-4819-9419-ABDDB936D125}" type="presOf" srcId="{D67998CA-57C5-4141-AE9E-1E2E674FCF9F}" destId="{AA7129A1-1A40-4BDE-8247-F1A259306411}" srcOrd="0" destOrd="0" presId="urn:microsoft.com/office/officeart/2005/8/layout/list1"/>
    <dgm:cxn modelId="{525E6F8A-6868-4DD8-9D12-8DDCCDC473D3}" srcId="{0E1453A6-21BA-4913-8BC5-787D68BA7B63}" destId="{D67998CA-57C5-4141-AE9E-1E2E674FCF9F}" srcOrd="3" destOrd="0" parTransId="{83B904FF-D7AE-4FAF-A14A-5E4BDD685B79}" sibTransId="{7701322B-F325-4516-8A14-2838E283D512}"/>
    <dgm:cxn modelId="{52B5FCA7-9165-4515-995F-B2DFE41EF4C7}" srcId="{0E1453A6-21BA-4913-8BC5-787D68BA7B63}" destId="{B10261B2-ADCE-4014-A90D-53F22D51AE95}" srcOrd="0" destOrd="0" parTransId="{AFA064A2-D12B-4D31-A73A-2F4E5DD302F7}" sibTransId="{4EC88F48-5DD9-42B3-9340-0A1438A67BE2}"/>
    <dgm:cxn modelId="{993BBDB0-5E1D-4739-948B-6E4B25F0C920}" type="presOf" srcId="{D67998CA-57C5-4141-AE9E-1E2E674FCF9F}" destId="{B92C19C9-A809-4BCE-8427-D183DB4CDD2F}" srcOrd="1" destOrd="0" presId="urn:microsoft.com/office/officeart/2005/8/layout/list1"/>
    <dgm:cxn modelId="{34D940D1-D874-454E-99A8-40C2DAE1DEBB}" type="presOf" srcId="{C2950442-4C1B-478E-A09A-2BB6F000D1DF}" destId="{A1EA4960-E4DB-458E-B5F3-2EDCCBD2E634}" srcOrd="0" destOrd="0" presId="urn:microsoft.com/office/officeart/2005/8/layout/list1"/>
    <dgm:cxn modelId="{6E17C6D7-58AC-4AB7-B41C-B99BD73B260A}" type="presOf" srcId="{C2950442-4C1B-478E-A09A-2BB6F000D1DF}" destId="{FADCA9C6-384C-473E-A7E1-8812DC4C4E48}" srcOrd="1" destOrd="0" presId="urn:microsoft.com/office/officeart/2005/8/layout/list1"/>
    <dgm:cxn modelId="{239541E5-498F-4B76-B6B9-21D9005342CF}" type="presOf" srcId="{B10261B2-ADCE-4014-A90D-53F22D51AE95}" destId="{4BF5C583-97E0-499D-9C3D-76E038CDD724}" srcOrd="1" destOrd="0" presId="urn:microsoft.com/office/officeart/2005/8/layout/list1"/>
    <dgm:cxn modelId="{59977CE9-61C0-4C93-A291-0F4EA6FBD6E1}" type="presOf" srcId="{0E1453A6-21BA-4913-8BC5-787D68BA7B63}" destId="{6A2568A6-2CBC-40BE-8D7A-3437B7989FB8}" srcOrd="0" destOrd="0" presId="urn:microsoft.com/office/officeart/2005/8/layout/list1"/>
    <dgm:cxn modelId="{9FC6A5F8-ADA3-4FE4-BD1E-A75B4F4F885E}" type="presOf" srcId="{956545F3-9655-4533-8B39-A9A9BEA9C207}" destId="{B99CCF8A-6ACF-4B49-9835-EF20DC0C5A4B}" srcOrd="0" destOrd="0" presId="urn:microsoft.com/office/officeart/2005/8/layout/list1"/>
    <dgm:cxn modelId="{9FF264FC-F032-4D3B-9372-7476CD9E7474}" type="presParOf" srcId="{6A2568A6-2CBC-40BE-8D7A-3437B7989FB8}" destId="{51B77DEA-D155-46F8-93F9-A77E7C00D152}" srcOrd="0" destOrd="0" presId="urn:microsoft.com/office/officeart/2005/8/layout/list1"/>
    <dgm:cxn modelId="{03F8A6AD-AD51-4173-9CC8-B4B9FDAF4669}" type="presParOf" srcId="{51B77DEA-D155-46F8-93F9-A77E7C00D152}" destId="{5E786BF9-1E38-43FD-90BD-8F545FDD259B}" srcOrd="0" destOrd="0" presId="urn:microsoft.com/office/officeart/2005/8/layout/list1"/>
    <dgm:cxn modelId="{D3F595FF-BF06-4B92-AAE9-4D005B17EBE3}" type="presParOf" srcId="{51B77DEA-D155-46F8-93F9-A77E7C00D152}" destId="{4BF5C583-97E0-499D-9C3D-76E038CDD724}" srcOrd="1" destOrd="0" presId="urn:microsoft.com/office/officeart/2005/8/layout/list1"/>
    <dgm:cxn modelId="{DAB68227-2E48-4A79-9215-DC6FEB8C1AA4}" type="presParOf" srcId="{6A2568A6-2CBC-40BE-8D7A-3437B7989FB8}" destId="{4594CCB6-E39B-41A7-9E81-239B2F30828A}" srcOrd="1" destOrd="0" presId="urn:microsoft.com/office/officeart/2005/8/layout/list1"/>
    <dgm:cxn modelId="{BB965CC6-D483-4591-8B4E-3F7E0E7B7B31}" type="presParOf" srcId="{6A2568A6-2CBC-40BE-8D7A-3437B7989FB8}" destId="{21AB2677-1565-478F-AF07-FBDC8D35F2AC}" srcOrd="2" destOrd="0" presId="urn:microsoft.com/office/officeart/2005/8/layout/list1"/>
    <dgm:cxn modelId="{511C7B84-EB44-473B-86D2-2F7555798975}" type="presParOf" srcId="{6A2568A6-2CBC-40BE-8D7A-3437B7989FB8}" destId="{C7A2A574-EB33-477B-9207-FEBDD96F51AD}" srcOrd="3" destOrd="0" presId="urn:microsoft.com/office/officeart/2005/8/layout/list1"/>
    <dgm:cxn modelId="{3C196204-C82D-4FF3-AD82-E1F9F0B1A95D}" type="presParOf" srcId="{6A2568A6-2CBC-40BE-8D7A-3437B7989FB8}" destId="{B1477614-E957-4833-BD39-41FBD2ED5EEB}" srcOrd="4" destOrd="0" presId="urn:microsoft.com/office/officeart/2005/8/layout/list1"/>
    <dgm:cxn modelId="{F046D883-048E-449B-84C9-6D8E13266241}" type="presParOf" srcId="{B1477614-E957-4833-BD39-41FBD2ED5EEB}" destId="{B99CCF8A-6ACF-4B49-9835-EF20DC0C5A4B}" srcOrd="0" destOrd="0" presId="urn:microsoft.com/office/officeart/2005/8/layout/list1"/>
    <dgm:cxn modelId="{5484D09F-DDC4-4624-8376-425819A15E84}" type="presParOf" srcId="{B1477614-E957-4833-BD39-41FBD2ED5EEB}" destId="{9CC9A213-CA5D-45BD-B659-F293BCF7AC57}" srcOrd="1" destOrd="0" presId="urn:microsoft.com/office/officeart/2005/8/layout/list1"/>
    <dgm:cxn modelId="{7B0E47E0-87D8-421F-BCF9-E5E63B32628A}" type="presParOf" srcId="{6A2568A6-2CBC-40BE-8D7A-3437B7989FB8}" destId="{26E3D676-3602-441A-9F07-1D48DCA9806B}" srcOrd="5" destOrd="0" presId="urn:microsoft.com/office/officeart/2005/8/layout/list1"/>
    <dgm:cxn modelId="{7B6D406A-6EFC-4A6D-B5CD-610C0433669D}" type="presParOf" srcId="{6A2568A6-2CBC-40BE-8D7A-3437B7989FB8}" destId="{26FD1C1A-3DCD-4459-957D-A92B75A2AFB1}" srcOrd="6" destOrd="0" presId="urn:microsoft.com/office/officeart/2005/8/layout/list1"/>
    <dgm:cxn modelId="{49F6E55E-7298-4247-B0A8-56D3D3F430C7}" type="presParOf" srcId="{6A2568A6-2CBC-40BE-8D7A-3437B7989FB8}" destId="{260A7EEB-5770-4306-A285-84A572CEAABC}" srcOrd="7" destOrd="0" presId="urn:microsoft.com/office/officeart/2005/8/layout/list1"/>
    <dgm:cxn modelId="{406226BC-A3DA-4B95-851B-3B9703816113}" type="presParOf" srcId="{6A2568A6-2CBC-40BE-8D7A-3437B7989FB8}" destId="{43C69580-691C-4E9A-A2B4-A0E50804BE3B}" srcOrd="8" destOrd="0" presId="urn:microsoft.com/office/officeart/2005/8/layout/list1"/>
    <dgm:cxn modelId="{D993A440-7699-47AC-9338-3AC464A6D844}" type="presParOf" srcId="{43C69580-691C-4E9A-A2B4-A0E50804BE3B}" destId="{A1EA4960-E4DB-458E-B5F3-2EDCCBD2E634}" srcOrd="0" destOrd="0" presId="urn:microsoft.com/office/officeart/2005/8/layout/list1"/>
    <dgm:cxn modelId="{E1438B2F-337A-485F-90B2-A64C6FBA8069}" type="presParOf" srcId="{43C69580-691C-4E9A-A2B4-A0E50804BE3B}" destId="{FADCA9C6-384C-473E-A7E1-8812DC4C4E48}" srcOrd="1" destOrd="0" presId="urn:microsoft.com/office/officeart/2005/8/layout/list1"/>
    <dgm:cxn modelId="{E1B100B5-B41F-440E-863A-F498581C1BAB}" type="presParOf" srcId="{6A2568A6-2CBC-40BE-8D7A-3437B7989FB8}" destId="{AA370DB9-51BA-4785-A29C-E8C68258F920}" srcOrd="9" destOrd="0" presId="urn:microsoft.com/office/officeart/2005/8/layout/list1"/>
    <dgm:cxn modelId="{A917D039-90CF-4FC5-9A1A-7BB84021AA9C}" type="presParOf" srcId="{6A2568A6-2CBC-40BE-8D7A-3437B7989FB8}" destId="{AB498328-AB4B-4475-993F-08658E8E6DF9}" srcOrd="10" destOrd="0" presId="urn:microsoft.com/office/officeart/2005/8/layout/list1"/>
    <dgm:cxn modelId="{F67947EE-86D5-4AF3-9F64-D94E33F69F2B}" type="presParOf" srcId="{6A2568A6-2CBC-40BE-8D7A-3437B7989FB8}" destId="{3C672F1A-87D8-4E7C-8CA4-75908BD8EA50}" srcOrd="11" destOrd="0" presId="urn:microsoft.com/office/officeart/2005/8/layout/list1"/>
    <dgm:cxn modelId="{2144C947-FB6D-433B-9866-F88FCD71C038}" type="presParOf" srcId="{6A2568A6-2CBC-40BE-8D7A-3437B7989FB8}" destId="{4CA4EE7E-146D-40DE-879E-E2D738BB81C3}" srcOrd="12" destOrd="0" presId="urn:microsoft.com/office/officeart/2005/8/layout/list1"/>
    <dgm:cxn modelId="{7D09DD74-3E5F-4229-8765-780A01793C4D}" type="presParOf" srcId="{4CA4EE7E-146D-40DE-879E-E2D738BB81C3}" destId="{AA7129A1-1A40-4BDE-8247-F1A259306411}" srcOrd="0" destOrd="0" presId="urn:microsoft.com/office/officeart/2005/8/layout/list1"/>
    <dgm:cxn modelId="{758F89E2-2A71-4559-B842-4FD855CF999E}" type="presParOf" srcId="{4CA4EE7E-146D-40DE-879E-E2D738BB81C3}" destId="{B92C19C9-A809-4BCE-8427-D183DB4CDD2F}" srcOrd="1" destOrd="0" presId="urn:microsoft.com/office/officeart/2005/8/layout/list1"/>
    <dgm:cxn modelId="{0E1CC9EA-992F-4A18-A89C-2CC67F2F69CC}" type="presParOf" srcId="{6A2568A6-2CBC-40BE-8D7A-3437B7989FB8}" destId="{32ACD6A8-9518-4264-93BB-2AD6CF6F0DC3}" srcOrd="13" destOrd="0" presId="urn:microsoft.com/office/officeart/2005/8/layout/list1"/>
    <dgm:cxn modelId="{09F58BEF-03DD-4D61-9D61-EDC090FFF76D}" type="presParOf" srcId="{6A2568A6-2CBC-40BE-8D7A-3437B7989FB8}" destId="{3AFE586F-7E06-4C5C-A891-8F28AC158410}"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E5C31D-45E5-460C-A958-93D82EEBBA90}" type="doc">
      <dgm:prSet loTypeId="urn:microsoft.com/office/officeart/2005/8/layout/vProcess5" loCatId="process" qsTypeId="urn:microsoft.com/office/officeart/2005/8/quickstyle/3d2" qsCatId="3D" csTypeId="urn:microsoft.com/office/officeart/2005/8/colors/colorful3" csCatId="colorful" phldr="1"/>
      <dgm:spPr/>
      <dgm:t>
        <a:bodyPr/>
        <a:lstStyle/>
        <a:p>
          <a:endParaRPr lang="en-IN"/>
        </a:p>
      </dgm:t>
    </dgm:pt>
    <dgm:pt modelId="{1FF976F7-8B28-49F6-AE81-4D1D1859CBEA}">
      <dgm:prSet phldrT="[Text]"/>
      <dgm:spPr/>
      <dgm:t>
        <a:bodyPr/>
        <a:lstStyle/>
        <a:p>
          <a:r>
            <a:rPr lang="en-IN" b="1" i="0" dirty="0"/>
            <a:t>Top-of-mind brand awareness</a:t>
          </a:r>
          <a:endParaRPr lang="en-IN" dirty="0"/>
        </a:p>
      </dgm:t>
    </dgm:pt>
    <dgm:pt modelId="{93F799B9-08DA-40D1-BBD5-099452DD42B7}" type="parTrans" cxnId="{A5D36BFA-25BC-427F-B760-01B5EE31517A}">
      <dgm:prSet/>
      <dgm:spPr/>
      <dgm:t>
        <a:bodyPr/>
        <a:lstStyle/>
        <a:p>
          <a:endParaRPr lang="en-IN"/>
        </a:p>
      </dgm:t>
    </dgm:pt>
    <dgm:pt modelId="{E557B46B-43B5-4DDB-B083-3C1BCC888CD0}" type="sibTrans" cxnId="{A5D36BFA-25BC-427F-B760-01B5EE31517A}">
      <dgm:prSet/>
      <dgm:spPr/>
      <dgm:t>
        <a:bodyPr/>
        <a:lstStyle/>
        <a:p>
          <a:endParaRPr lang="en-IN"/>
        </a:p>
      </dgm:t>
    </dgm:pt>
    <dgm:pt modelId="{589C7147-2CB9-4183-A3A3-B07F02E74398}">
      <dgm:prSet phldrT="[Text]"/>
      <dgm:spPr/>
      <dgm:t>
        <a:bodyPr/>
        <a:lstStyle/>
        <a:p>
          <a:r>
            <a:rPr lang="en-IN" b="1" i="0" dirty="0"/>
            <a:t>Unaided brand awareness</a:t>
          </a:r>
          <a:endParaRPr lang="en-IN" dirty="0"/>
        </a:p>
      </dgm:t>
    </dgm:pt>
    <dgm:pt modelId="{6D92DE67-6AEE-4996-B83D-04C009C649E4}" type="parTrans" cxnId="{B37DE3F0-1029-4B0C-B1E9-82BEC771A510}">
      <dgm:prSet/>
      <dgm:spPr/>
      <dgm:t>
        <a:bodyPr/>
        <a:lstStyle/>
        <a:p>
          <a:endParaRPr lang="en-IN"/>
        </a:p>
      </dgm:t>
    </dgm:pt>
    <dgm:pt modelId="{F0F6EDCA-E40F-47BB-BEC2-CB29C2345FFC}" type="sibTrans" cxnId="{B37DE3F0-1029-4B0C-B1E9-82BEC771A510}">
      <dgm:prSet/>
      <dgm:spPr/>
      <dgm:t>
        <a:bodyPr/>
        <a:lstStyle/>
        <a:p>
          <a:endParaRPr lang="en-IN"/>
        </a:p>
      </dgm:t>
    </dgm:pt>
    <dgm:pt modelId="{F3E6E54B-E4E4-41D7-8EFF-5CBBEE69CB06}">
      <dgm:prSet phldrT="[Text]"/>
      <dgm:spPr/>
      <dgm:t>
        <a:bodyPr/>
        <a:lstStyle/>
        <a:p>
          <a:r>
            <a:rPr lang="en-IN" b="1" i="0" dirty="0"/>
            <a:t>Aided brand awareness</a:t>
          </a:r>
          <a:endParaRPr lang="en-IN" dirty="0"/>
        </a:p>
      </dgm:t>
    </dgm:pt>
    <dgm:pt modelId="{42C8CA27-7E43-4BEB-B380-0F4719384AD9}" type="parTrans" cxnId="{7CBF31DE-0994-49C9-B20C-14FA2E09F623}">
      <dgm:prSet/>
      <dgm:spPr/>
      <dgm:t>
        <a:bodyPr/>
        <a:lstStyle/>
        <a:p>
          <a:endParaRPr lang="en-IN"/>
        </a:p>
      </dgm:t>
    </dgm:pt>
    <dgm:pt modelId="{3ED5AA18-B933-4313-8A0F-27DF648DCEB8}" type="sibTrans" cxnId="{7CBF31DE-0994-49C9-B20C-14FA2E09F623}">
      <dgm:prSet/>
      <dgm:spPr/>
      <dgm:t>
        <a:bodyPr/>
        <a:lstStyle/>
        <a:p>
          <a:endParaRPr lang="en-IN"/>
        </a:p>
      </dgm:t>
    </dgm:pt>
    <dgm:pt modelId="{22672AAA-472D-4F8C-A0B7-BB4F300F6077}" type="pres">
      <dgm:prSet presAssocID="{6BE5C31D-45E5-460C-A958-93D82EEBBA90}" presName="outerComposite" presStyleCnt="0">
        <dgm:presLayoutVars>
          <dgm:chMax val="5"/>
          <dgm:dir/>
          <dgm:resizeHandles val="exact"/>
        </dgm:presLayoutVars>
      </dgm:prSet>
      <dgm:spPr/>
    </dgm:pt>
    <dgm:pt modelId="{DBA173A1-1F0C-4F2A-A26C-0D709E82E673}" type="pres">
      <dgm:prSet presAssocID="{6BE5C31D-45E5-460C-A958-93D82EEBBA90}" presName="dummyMaxCanvas" presStyleCnt="0">
        <dgm:presLayoutVars/>
      </dgm:prSet>
      <dgm:spPr/>
    </dgm:pt>
    <dgm:pt modelId="{64116F40-CC94-44A0-B2BA-A12B0A9D256E}" type="pres">
      <dgm:prSet presAssocID="{6BE5C31D-45E5-460C-A958-93D82EEBBA90}" presName="ThreeNodes_1" presStyleLbl="node1" presStyleIdx="0" presStyleCnt="3">
        <dgm:presLayoutVars>
          <dgm:bulletEnabled val="1"/>
        </dgm:presLayoutVars>
      </dgm:prSet>
      <dgm:spPr/>
    </dgm:pt>
    <dgm:pt modelId="{3EB73623-B9DA-48F9-99D3-BF17E0357E3E}" type="pres">
      <dgm:prSet presAssocID="{6BE5C31D-45E5-460C-A958-93D82EEBBA90}" presName="ThreeNodes_2" presStyleLbl="node1" presStyleIdx="1" presStyleCnt="3">
        <dgm:presLayoutVars>
          <dgm:bulletEnabled val="1"/>
        </dgm:presLayoutVars>
      </dgm:prSet>
      <dgm:spPr/>
    </dgm:pt>
    <dgm:pt modelId="{FD36934F-AECF-43B6-B6C9-51F209CDD9B1}" type="pres">
      <dgm:prSet presAssocID="{6BE5C31D-45E5-460C-A958-93D82EEBBA90}" presName="ThreeNodes_3" presStyleLbl="node1" presStyleIdx="2" presStyleCnt="3">
        <dgm:presLayoutVars>
          <dgm:bulletEnabled val="1"/>
        </dgm:presLayoutVars>
      </dgm:prSet>
      <dgm:spPr/>
    </dgm:pt>
    <dgm:pt modelId="{71E6769D-A01C-4A53-A8FB-DE16107D3463}" type="pres">
      <dgm:prSet presAssocID="{6BE5C31D-45E5-460C-A958-93D82EEBBA90}" presName="ThreeConn_1-2" presStyleLbl="fgAccFollowNode1" presStyleIdx="0" presStyleCnt="2">
        <dgm:presLayoutVars>
          <dgm:bulletEnabled val="1"/>
        </dgm:presLayoutVars>
      </dgm:prSet>
      <dgm:spPr/>
    </dgm:pt>
    <dgm:pt modelId="{ED0ED131-D344-49F3-8371-5DD18CC47800}" type="pres">
      <dgm:prSet presAssocID="{6BE5C31D-45E5-460C-A958-93D82EEBBA90}" presName="ThreeConn_2-3" presStyleLbl="fgAccFollowNode1" presStyleIdx="1" presStyleCnt="2">
        <dgm:presLayoutVars>
          <dgm:bulletEnabled val="1"/>
        </dgm:presLayoutVars>
      </dgm:prSet>
      <dgm:spPr/>
    </dgm:pt>
    <dgm:pt modelId="{7CF3F70B-70B8-4B5A-9995-8D7B15373A35}" type="pres">
      <dgm:prSet presAssocID="{6BE5C31D-45E5-460C-A958-93D82EEBBA90}" presName="ThreeNodes_1_text" presStyleLbl="node1" presStyleIdx="2" presStyleCnt="3">
        <dgm:presLayoutVars>
          <dgm:bulletEnabled val="1"/>
        </dgm:presLayoutVars>
      </dgm:prSet>
      <dgm:spPr/>
    </dgm:pt>
    <dgm:pt modelId="{70CA5FFD-DF29-474C-9D2F-1F9027232C0A}" type="pres">
      <dgm:prSet presAssocID="{6BE5C31D-45E5-460C-A958-93D82EEBBA90}" presName="ThreeNodes_2_text" presStyleLbl="node1" presStyleIdx="2" presStyleCnt="3">
        <dgm:presLayoutVars>
          <dgm:bulletEnabled val="1"/>
        </dgm:presLayoutVars>
      </dgm:prSet>
      <dgm:spPr/>
    </dgm:pt>
    <dgm:pt modelId="{1DAFA3F1-5A89-48DE-8819-EAF9E65BCDC8}" type="pres">
      <dgm:prSet presAssocID="{6BE5C31D-45E5-460C-A958-93D82EEBBA90}" presName="ThreeNodes_3_text" presStyleLbl="node1" presStyleIdx="2" presStyleCnt="3">
        <dgm:presLayoutVars>
          <dgm:bulletEnabled val="1"/>
        </dgm:presLayoutVars>
      </dgm:prSet>
      <dgm:spPr/>
    </dgm:pt>
  </dgm:ptLst>
  <dgm:cxnLst>
    <dgm:cxn modelId="{14BA780D-8A00-4347-8BA3-70302CFC1046}" type="presOf" srcId="{1FF976F7-8B28-49F6-AE81-4D1D1859CBEA}" destId="{7CF3F70B-70B8-4B5A-9995-8D7B15373A35}" srcOrd="1" destOrd="0" presId="urn:microsoft.com/office/officeart/2005/8/layout/vProcess5"/>
    <dgm:cxn modelId="{F6A64C16-62BD-4ACF-A58A-A452DC986EE8}" type="presOf" srcId="{F0F6EDCA-E40F-47BB-BEC2-CB29C2345FFC}" destId="{ED0ED131-D344-49F3-8371-5DD18CC47800}" srcOrd="0" destOrd="0" presId="urn:microsoft.com/office/officeart/2005/8/layout/vProcess5"/>
    <dgm:cxn modelId="{0A70DC3C-FBC6-4252-8650-156D20DFB945}" type="presOf" srcId="{F3E6E54B-E4E4-41D7-8EFF-5CBBEE69CB06}" destId="{1DAFA3F1-5A89-48DE-8819-EAF9E65BCDC8}" srcOrd="1" destOrd="0" presId="urn:microsoft.com/office/officeart/2005/8/layout/vProcess5"/>
    <dgm:cxn modelId="{5DC2803E-3291-43CA-A117-27606DCE63FA}" type="presOf" srcId="{6BE5C31D-45E5-460C-A958-93D82EEBBA90}" destId="{22672AAA-472D-4F8C-A0B7-BB4F300F6077}" srcOrd="0" destOrd="0" presId="urn:microsoft.com/office/officeart/2005/8/layout/vProcess5"/>
    <dgm:cxn modelId="{1D58C63F-D245-4660-8128-079D71236B22}" type="presOf" srcId="{589C7147-2CB9-4183-A3A3-B07F02E74398}" destId="{3EB73623-B9DA-48F9-99D3-BF17E0357E3E}" srcOrd="0" destOrd="0" presId="urn:microsoft.com/office/officeart/2005/8/layout/vProcess5"/>
    <dgm:cxn modelId="{915FC69B-EF12-4F92-835B-B5A597E34707}" type="presOf" srcId="{F3E6E54B-E4E4-41D7-8EFF-5CBBEE69CB06}" destId="{FD36934F-AECF-43B6-B6C9-51F209CDD9B1}" srcOrd="0" destOrd="0" presId="urn:microsoft.com/office/officeart/2005/8/layout/vProcess5"/>
    <dgm:cxn modelId="{C8084FAB-65CD-49C3-8E10-5D8A2A815025}" type="presOf" srcId="{589C7147-2CB9-4183-A3A3-B07F02E74398}" destId="{70CA5FFD-DF29-474C-9D2F-1F9027232C0A}" srcOrd="1" destOrd="0" presId="urn:microsoft.com/office/officeart/2005/8/layout/vProcess5"/>
    <dgm:cxn modelId="{D23651C2-EAEE-4107-8137-B71C5C16BABC}" type="presOf" srcId="{E557B46B-43B5-4DDB-B083-3C1BCC888CD0}" destId="{71E6769D-A01C-4A53-A8FB-DE16107D3463}" srcOrd="0" destOrd="0" presId="urn:microsoft.com/office/officeart/2005/8/layout/vProcess5"/>
    <dgm:cxn modelId="{7CBF31DE-0994-49C9-B20C-14FA2E09F623}" srcId="{6BE5C31D-45E5-460C-A958-93D82EEBBA90}" destId="{F3E6E54B-E4E4-41D7-8EFF-5CBBEE69CB06}" srcOrd="2" destOrd="0" parTransId="{42C8CA27-7E43-4BEB-B380-0F4719384AD9}" sibTransId="{3ED5AA18-B933-4313-8A0F-27DF648DCEB8}"/>
    <dgm:cxn modelId="{EEC9DBDF-84DC-4CD6-8BF6-7912EAA3EA13}" type="presOf" srcId="{1FF976F7-8B28-49F6-AE81-4D1D1859CBEA}" destId="{64116F40-CC94-44A0-B2BA-A12B0A9D256E}" srcOrd="0" destOrd="0" presId="urn:microsoft.com/office/officeart/2005/8/layout/vProcess5"/>
    <dgm:cxn modelId="{B37DE3F0-1029-4B0C-B1E9-82BEC771A510}" srcId="{6BE5C31D-45E5-460C-A958-93D82EEBBA90}" destId="{589C7147-2CB9-4183-A3A3-B07F02E74398}" srcOrd="1" destOrd="0" parTransId="{6D92DE67-6AEE-4996-B83D-04C009C649E4}" sibTransId="{F0F6EDCA-E40F-47BB-BEC2-CB29C2345FFC}"/>
    <dgm:cxn modelId="{A5D36BFA-25BC-427F-B760-01B5EE31517A}" srcId="{6BE5C31D-45E5-460C-A958-93D82EEBBA90}" destId="{1FF976F7-8B28-49F6-AE81-4D1D1859CBEA}" srcOrd="0" destOrd="0" parTransId="{93F799B9-08DA-40D1-BBD5-099452DD42B7}" sibTransId="{E557B46B-43B5-4DDB-B083-3C1BCC888CD0}"/>
    <dgm:cxn modelId="{F8DB1723-3D8D-4A15-AD26-EBD89007D82E}" type="presParOf" srcId="{22672AAA-472D-4F8C-A0B7-BB4F300F6077}" destId="{DBA173A1-1F0C-4F2A-A26C-0D709E82E673}" srcOrd="0" destOrd="0" presId="urn:microsoft.com/office/officeart/2005/8/layout/vProcess5"/>
    <dgm:cxn modelId="{29B1309E-DB20-4F51-A8C4-5A3B75075A29}" type="presParOf" srcId="{22672AAA-472D-4F8C-A0B7-BB4F300F6077}" destId="{64116F40-CC94-44A0-B2BA-A12B0A9D256E}" srcOrd="1" destOrd="0" presId="urn:microsoft.com/office/officeart/2005/8/layout/vProcess5"/>
    <dgm:cxn modelId="{395ADA51-452E-4C3C-85C9-F31D27BAE384}" type="presParOf" srcId="{22672AAA-472D-4F8C-A0B7-BB4F300F6077}" destId="{3EB73623-B9DA-48F9-99D3-BF17E0357E3E}" srcOrd="2" destOrd="0" presId="urn:microsoft.com/office/officeart/2005/8/layout/vProcess5"/>
    <dgm:cxn modelId="{72E92979-46CA-4EC4-9BD7-491716668D2A}" type="presParOf" srcId="{22672AAA-472D-4F8C-A0B7-BB4F300F6077}" destId="{FD36934F-AECF-43B6-B6C9-51F209CDD9B1}" srcOrd="3" destOrd="0" presId="urn:microsoft.com/office/officeart/2005/8/layout/vProcess5"/>
    <dgm:cxn modelId="{3D481DCF-57CC-4993-8041-14841EDF74E4}" type="presParOf" srcId="{22672AAA-472D-4F8C-A0B7-BB4F300F6077}" destId="{71E6769D-A01C-4A53-A8FB-DE16107D3463}" srcOrd="4" destOrd="0" presId="urn:microsoft.com/office/officeart/2005/8/layout/vProcess5"/>
    <dgm:cxn modelId="{A89CC305-C4E5-4D92-8202-654F164489CA}" type="presParOf" srcId="{22672AAA-472D-4F8C-A0B7-BB4F300F6077}" destId="{ED0ED131-D344-49F3-8371-5DD18CC47800}" srcOrd="5" destOrd="0" presId="urn:microsoft.com/office/officeart/2005/8/layout/vProcess5"/>
    <dgm:cxn modelId="{6BA4CDEC-08BA-4DA1-A33C-716ADD523780}" type="presParOf" srcId="{22672AAA-472D-4F8C-A0B7-BB4F300F6077}" destId="{7CF3F70B-70B8-4B5A-9995-8D7B15373A35}" srcOrd="6" destOrd="0" presId="urn:microsoft.com/office/officeart/2005/8/layout/vProcess5"/>
    <dgm:cxn modelId="{27056A95-B8BC-49D2-A268-1D9A375CBDFF}" type="presParOf" srcId="{22672AAA-472D-4F8C-A0B7-BB4F300F6077}" destId="{70CA5FFD-DF29-474C-9D2F-1F9027232C0A}" srcOrd="7" destOrd="0" presId="urn:microsoft.com/office/officeart/2005/8/layout/vProcess5"/>
    <dgm:cxn modelId="{0E20FD30-00D6-47B0-BBF4-43C60634D4EA}" type="presParOf" srcId="{22672AAA-472D-4F8C-A0B7-BB4F300F6077}" destId="{1DAFA3F1-5A89-48DE-8819-EAF9E65BCDC8}"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6616A-4DE5-4480-ABBE-3AD412B11C57}" type="doc">
      <dgm:prSet loTypeId="urn:microsoft.com/office/officeart/2005/8/layout/vList3" loCatId="picture" qsTypeId="urn:microsoft.com/office/officeart/2005/8/quickstyle/simple1" qsCatId="simple" csTypeId="urn:microsoft.com/office/officeart/2005/8/colors/colorful3" csCatId="colorful" phldr="1"/>
      <dgm:spPr/>
    </dgm:pt>
    <dgm:pt modelId="{BCD383C2-E709-458F-80D6-CDF551B7CD5B}">
      <dgm:prSet phldrT="[Text]"/>
      <dgm:spPr/>
      <dgm:t>
        <a:bodyPr/>
        <a:lstStyle/>
        <a:p>
          <a:r>
            <a:rPr lang="en-IN" b="1" dirty="0"/>
            <a:t>Self-declared knowledge about the brand</a:t>
          </a:r>
          <a:endParaRPr lang="en-IN" dirty="0"/>
        </a:p>
      </dgm:t>
    </dgm:pt>
    <dgm:pt modelId="{A70C688B-901D-41F4-8B40-D0A2553A54CC}" type="parTrans" cxnId="{B3E1A422-9EE1-4403-9F65-72B77C0794E0}">
      <dgm:prSet/>
      <dgm:spPr/>
      <dgm:t>
        <a:bodyPr/>
        <a:lstStyle/>
        <a:p>
          <a:endParaRPr lang="en-IN"/>
        </a:p>
      </dgm:t>
    </dgm:pt>
    <dgm:pt modelId="{94443008-7779-4EC0-AE76-D8526CCF412C}" type="sibTrans" cxnId="{B3E1A422-9EE1-4403-9F65-72B77C0794E0}">
      <dgm:prSet/>
      <dgm:spPr/>
      <dgm:t>
        <a:bodyPr/>
        <a:lstStyle/>
        <a:p>
          <a:endParaRPr lang="en-IN"/>
        </a:p>
      </dgm:t>
    </dgm:pt>
    <dgm:pt modelId="{D49BF5CF-D6D5-4496-B3DA-4AE0CA7D5A7C}">
      <dgm:prSet phldrT="[Text]"/>
      <dgm:spPr/>
      <dgm:t>
        <a:bodyPr/>
        <a:lstStyle/>
        <a:p>
          <a:r>
            <a:rPr lang="en-IN" b="1" dirty="0"/>
            <a:t>Brand profile</a:t>
          </a:r>
          <a:endParaRPr lang="en-IN" dirty="0"/>
        </a:p>
      </dgm:t>
    </dgm:pt>
    <dgm:pt modelId="{5F066692-2328-43E9-9C2C-634874C9852B}" type="parTrans" cxnId="{958B4AA9-D1EF-4090-BAA6-194B9463C74F}">
      <dgm:prSet/>
      <dgm:spPr/>
      <dgm:t>
        <a:bodyPr/>
        <a:lstStyle/>
        <a:p>
          <a:endParaRPr lang="en-IN"/>
        </a:p>
      </dgm:t>
    </dgm:pt>
    <dgm:pt modelId="{DB9FEEA4-E5FF-46FE-B7F9-B3470861F801}" type="sibTrans" cxnId="{958B4AA9-D1EF-4090-BAA6-194B9463C74F}">
      <dgm:prSet/>
      <dgm:spPr/>
      <dgm:t>
        <a:bodyPr/>
        <a:lstStyle/>
        <a:p>
          <a:endParaRPr lang="en-IN"/>
        </a:p>
      </dgm:t>
    </dgm:pt>
    <dgm:pt modelId="{1F7DE924-817F-447F-A70B-43C1A97AC16F}" type="pres">
      <dgm:prSet presAssocID="{AB86616A-4DE5-4480-ABBE-3AD412B11C57}" presName="linearFlow" presStyleCnt="0">
        <dgm:presLayoutVars>
          <dgm:dir/>
          <dgm:resizeHandles val="exact"/>
        </dgm:presLayoutVars>
      </dgm:prSet>
      <dgm:spPr/>
    </dgm:pt>
    <dgm:pt modelId="{6FB8DA9F-1E8D-4B15-BA51-D96669DA38A0}" type="pres">
      <dgm:prSet presAssocID="{BCD383C2-E709-458F-80D6-CDF551B7CD5B}" presName="composite" presStyleCnt="0"/>
      <dgm:spPr/>
    </dgm:pt>
    <dgm:pt modelId="{B56BA228-D5FE-46C6-ABCF-AD1D3BBF9B5B}" type="pres">
      <dgm:prSet presAssocID="{BCD383C2-E709-458F-80D6-CDF551B7CD5B}" presName="imgShp" presStyleLbl="fgImgPlace1" presStyleIdx="0" presStyleCnt="2"/>
      <dgm:spPr/>
    </dgm:pt>
    <dgm:pt modelId="{A8E08CE9-92B8-4609-A375-0DEDFB3288A0}" type="pres">
      <dgm:prSet presAssocID="{BCD383C2-E709-458F-80D6-CDF551B7CD5B}" presName="txShp" presStyleLbl="node1" presStyleIdx="0" presStyleCnt="2">
        <dgm:presLayoutVars>
          <dgm:bulletEnabled val="1"/>
        </dgm:presLayoutVars>
      </dgm:prSet>
      <dgm:spPr/>
    </dgm:pt>
    <dgm:pt modelId="{F134890A-8B90-4DD7-AD07-BB286A49EBE8}" type="pres">
      <dgm:prSet presAssocID="{94443008-7779-4EC0-AE76-D8526CCF412C}" presName="spacing" presStyleCnt="0"/>
      <dgm:spPr/>
    </dgm:pt>
    <dgm:pt modelId="{71232374-5556-42BD-950B-2A3C43759A00}" type="pres">
      <dgm:prSet presAssocID="{D49BF5CF-D6D5-4496-B3DA-4AE0CA7D5A7C}" presName="composite" presStyleCnt="0"/>
      <dgm:spPr/>
    </dgm:pt>
    <dgm:pt modelId="{2DA22836-54C4-42FF-BC2A-44F3C377C187}" type="pres">
      <dgm:prSet presAssocID="{D49BF5CF-D6D5-4496-B3DA-4AE0CA7D5A7C}" presName="imgShp" presStyleLbl="fgImgPlace1" presStyleIdx="1" presStyleCnt="2"/>
      <dgm:spPr/>
    </dgm:pt>
    <dgm:pt modelId="{AAA78938-A8CD-48B4-9FD6-1C3ACB32CAA9}" type="pres">
      <dgm:prSet presAssocID="{D49BF5CF-D6D5-4496-B3DA-4AE0CA7D5A7C}" presName="txShp" presStyleLbl="node1" presStyleIdx="1" presStyleCnt="2">
        <dgm:presLayoutVars>
          <dgm:bulletEnabled val="1"/>
        </dgm:presLayoutVars>
      </dgm:prSet>
      <dgm:spPr/>
    </dgm:pt>
  </dgm:ptLst>
  <dgm:cxnLst>
    <dgm:cxn modelId="{551AF309-054F-4527-B734-5DABDE52C74D}" type="presOf" srcId="{AB86616A-4DE5-4480-ABBE-3AD412B11C57}" destId="{1F7DE924-817F-447F-A70B-43C1A97AC16F}" srcOrd="0" destOrd="0" presId="urn:microsoft.com/office/officeart/2005/8/layout/vList3"/>
    <dgm:cxn modelId="{B3E1A422-9EE1-4403-9F65-72B77C0794E0}" srcId="{AB86616A-4DE5-4480-ABBE-3AD412B11C57}" destId="{BCD383C2-E709-458F-80D6-CDF551B7CD5B}" srcOrd="0" destOrd="0" parTransId="{A70C688B-901D-41F4-8B40-D0A2553A54CC}" sibTransId="{94443008-7779-4EC0-AE76-D8526CCF412C}"/>
    <dgm:cxn modelId="{EA91B72D-5CAA-4EC0-99CB-68171371972A}" type="presOf" srcId="{BCD383C2-E709-458F-80D6-CDF551B7CD5B}" destId="{A8E08CE9-92B8-4609-A375-0DEDFB3288A0}" srcOrd="0" destOrd="0" presId="urn:microsoft.com/office/officeart/2005/8/layout/vList3"/>
    <dgm:cxn modelId="{96D46D4D-438E-461A-852E-02ADB9C5FD1F}" type="presOf" srcId="{D49BF5CF-D6D5-4496-B3DA-4AE0CA7D5A7C}" destId="{AAA78938-A8CD-48B4-9FD6-1C3ACB32CAA9}" srcOrd="0" destOrd="0" presId="urn:microsoft.com/office/officeart/2005/8/layout/vList3"/>
    <dgm:cxn modelId="{958B4AA9-D1EF-4090-BAA6-194B9463C74F}" srcId="{AB86616A-4DE5-4480-ABBE-3AD412B11C57}" destId="{D49BF5CF-D6D5-4496-B3DA-4AE0CA7D5A7C}" srcOrd="1" destOrd="0" parTransId="{5F066692-2328-43E9-9C2C-634874C9852B}" sibTransId="{DB9FEEA4-E5FF-46FE-B7F9-B3470861F801}"/>
    <dgm:cxn modelId="{D8A4403E-CFE5-4D9B-8D07-FE3B56586A18}" type="presParOf" srcId="{1F7DE924-817F-447F-A70B-43C1A97AC16F}" destId="{6FB8DA9F-1E8D-4B15-BA51-D96669DA38A0}" srcOrd="0" destOrd="0" presId="urn:microsoft.com/office/officeart/2005/8/layout/vList3"/>
    <dgm:cxn modelId="{06C4C6A9-8061-421F-8D6D-7FE727C955A7}" type="presParOf" srcId="{6FB8DA9F-1E8D-4B15-BA51-D96669DA38A0}" destId="{B56BA228-D5FE-46C6-ABCF-AD1D3BBF9B5B}" srcOrd="0" destOrd="0" presId="urn:microsoft.com/office/officeart/2005/8/layout/vList3"/>
    <dgm:cxn modelId="{C5DF44A2-3C2F-4B33-8787-1921C869449E}" type="presParOf" srcId="{6FB8DA9F-1E8D-4B15-BA51-D96669DA38A0}" destId="{A8E08CE9-92B8-4609-A375-0DEDFB3288A0}" srcOrd="1" destOrd="0" presId="urn:microsoft.com/office/officeart/2005/8/layout/vList3"/>
    <dgm:cxn modelId="{21907441-EA8E-46D6-A1EC-A5F0D9D87437}" type="presParOf" srcId="{1F7DE924-817F-447F-A70B-43C1A97AC16F}" destId="{F134890A-8B90-4DD7-AD07-BB286A49EBE8}" srcOrd="1" destOrd="0" presId="urn:microsoft.com/office/officeart/2005/8/layout/vList3"/>
    <dgm:cxn modelId="{1231066C-6B50-4750-9F68-82EAFBE2A9CB}" type="presParOf" srcId="{1F7DE924-817F-447F-A70B-43C1A97AC16F}" destId="{71232374-5556-42BD-950B-2A3C43759A00}" srcOrd="2" destOrd="0" presId="urn:microsoft.com/office/officeart/2005/8/layout/vList3"/>
    <dgm:cxn modelId="{258AD428-E227-4A6F-80C0-FC79AAFCB832}" type="presParOf" srcId="{71232374-5556-42BD-950B-2A3C43759A00}" destId="{2DA22836-54C4-42FF-BC2A-44F3C377C187}" srcOrd="0" destOrd="0" presId="urn:microsoft.com/office/officeart/2005/8/layout/vList3"/>
    <dgm:cxn modelId="{E1B10D6B-38CC-4004-B30D-08D595E5DE70}" type="presParOf" srcId="{71232374-5556-42BD-950B-2A3C43759A00}" destId="{AAA78938-A8CD-48B4-9FD6-1C3ACB32CAA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067759-0C20-4DD5-8F2B-EDEBD323CC9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IN"/>
        </a:p>
      </dgm:t>
    </dgm:pt>
    <dgm:pt modelId="{F3C9764F-E863-42ED-90E6-B2D9C2D55E15}">
      <dgm:prSet phldrT="[Text]"/>
      <dgm:spPr/>
      <dgm:t>
        <a:bodyPr/>
        <a:lstStyle/>
        <a:p>
          <a:r>
            <a:rPr lang="en-IN" b="1" dirty="0"/>
            <a:t>Net Promoter Score</a:t>
          </a:r>
          <a:endParaRPr lang="en-IN" dirty="0"/>
        </a:p>
      </dgm:t>
    </dgm:pt>
    <dgm:pt modelId="{9216D779-32FD-4D58-BFF9-CEB204E05752}" type="parTrans" cxnId="{64163791-E2A8-4583-9F48-AD846BEB9035}">
      <dgm:prSet/>
      <dgm:spPr/>
      <dgm:t>
        <a:bodyPr/>
        <a:lstStyle/>
        <a:p>
          <a:endParaRPr lang="en-IN"/>
        </a:p>
      </dgm:t>
    </dgm:pt>
    <dgm:pt modelId="{9F269542-FA1D-48E1-BE65-EC7CAFEA2DFC}" type="sibTrans" cxnId="{64163791-E2A8-4583-9F48-AD846BEB9035}">
      <dgm:prSet/>
      <dgm:spPr/>
      <dgm:t>
        <a:bodyPr/>
        <a:lstStyle/>
        <a:p>
          <a:endParaRPr lang="en-IN"/>
        </a:p>
      </dgm:t>
    </dgm:pt>
    <dgm:pt modelId="{2EF078A0-A6E3-45EF-86B4-3E062A2FADFE}">
      <dgm:prSet phldrT="[Text]"/>
      <dgm:spPr/>
      <dgm:t>
        <a:bodyPr/>
        <a:lstStyle/>
        <a:p>
          <a:r>
            <a:rPr lang="en-IN" b="1" dirty="0"/>
            <a:t>Social mentions</a:t>
          </a:r>
          <a:endParaRPr lang="en-IN" dirty="0"/>
        </a:p>
      </dgm:t>
    </dgm:pt>
    <dgm:pt modelId="{C9E7B8BE-EE31-42F6-AF44-C7A2386784B7}" type="parTrans" cxnId="{CB6E4DF2-BFAC-498F-967E-5A2804933CAF}">
      <dgm:prSet/>
      <dgm:spPr/>
      <dgm:t>
        <a:bodyPr/>
        <a:lstStyle/>
        <a:p>
          <a:endParaRPr lang="en-IN"/>
        </a:p>
      </dgm:t>
    </dgm:pt>
    <dgm:pt modelId="{260B55CC-5F1A-40CD-9091-89E3FC0F1F2C}" type="sibTrans" cxnId="{CB6E4DF2-BFAC-498F-967E-5A2804933CAF}">
      <dgm:prSet/>
      <dgm:spPr/>
      <dgm:t>
        <a:bodyPr/>
        <a:lstStyle/>
        <a:p>
          <a:endParaRPr lang="en-IN"/>
        </a:p>
      </dgm:t>
    </dgm:pt>
    <dgm:pt modelId="{743B694C-AD81-4F56-B2F8-B9B890547AE4}" type="pres">
      <dgm:prSet presAssocID="{93067759-0C20-4DD5-8F2B-EDEBD323CC96}" presName="Name0" presStyleCnt="0">
        <dgm:presLayoutVars>
          <dgm:chMax val="7"/>
          <dgm:chPref val="7"/>
          <dgm:dir/>
        </dgm:presLayoutVars>
      </dgm:prSet>
      <dgm:spPr/>
    </dgm:pt>
    <dgm:pt modelId="{368096F7-50EF-4BEB-9220-E350BF8AF787}" type="pres">
      <dgm:prSet presAssocID="{93067759-0C20-4DD5-8F2B-EDEBD323CC96}" presName="Name1" presStyleCnt="0"/>
      <dgm:spPr/>
    </dgm:pt>
    <dgm:pt modelId="{4B3F354C-5F14-4FB6-8CEF-F12FDFD5CFBD}" type="pres">
      <dgm:prSet presAssocID="{93067759-0C20-4DD5-8F2B-EDEBD323CC96}" presName="cycle" presStyleCnt="0"/>
      <dgm:spPr/>
    </dgm:pt>
    <dgm:pt modelId="{E145AE37-9191-43B9-BF04-0389A7E845D0}" type="pres">
      <dgm:prSet presAssocID="{93067759-0C20-4DD5-8F2B-EDEBD323CC96}" presName="srcNode" presStyleLbl="node1" presStyleIdx="0" presStyleCnt="2"/>
      <dgm:spPr/>
    </dgm:pt>
    <dgm:pt modelId="{70FA0F50-87F8-4B43-906D-D4C0F53B6516}" type="pres">
      <dgm:prSet presAssocID="{93067759-0C20-4DD5-8F2B-EDEBD323CC96}" presName="conn" presStyleLbl="parChTrans1D2" presStyleIdx="0" presStyleCnt="1"/>
      <dgm:spPr/>
    </dgm:pt>
    <dgm:pt modelId="{5F1FEBCE-A5C0-4152-8F99-22F1593AF3A9}" type="pres">
      <dgm:prSet presAssocID="{93067759-0C20-4DD5-8F2B-EDEBD323CC96}" presName="extraNode" presStyleLbl="node1" presStyleIdx="0" presStyleCnt="2"/>
      <dgm:spPr/>
    </dgm:pt>
    <dgm:pt modelId="{45C63DDB-4BD7-4918-8205-C4DC293B95BF}" type="pres">
      <dgm:prSet presAssocID="{93067759-0C20-4DD5-8F2B-EDEBD323CC96}" presName="dstNode" presStyleLbl="node1" presStyleIdx="0" presStyleCnt="2"/>
      <dgm:spPr/>
    </dgm:pt>
    <dgm:pt modelId="{6F6B3A41-0EB1-4CE5-8821-BD5CC23469DA}" type="pres">
      <dgm:prSet presAssocID="{F3C9764F-E863-42ED-90E6-B2D9C2D55E15}" presName="text_1" presStyleLbl="node1" presStyleIdx="0" presStyleCnt="2">
        <dgm:presLayoutVars>
          <dgm:bulletEnabled val="1"/>
        </dgm:presLayoutVars>
      </dgm:prSet>
      <dgm:spPr/>
    </dgm:pt>
    <dgm:pt modelId="{B91C89B1-C2F9-4F77-A8E1-D5F4148DCBD8}" type="pres">
      <dgm:prSet presAssocID="{F3C9764F-E863-42ED-90E6-B2D9C2D55E15}" presName="accent_1" presStyleCnt="0"/>
      <dgm:spPr/>
    </dgm:pt>
    <dgm:pt modelId="{82A6D080-A80E-43F2-8CB6-E9B841B9A0B5}" type="pres">
      <dgm:prSet presAssocID="{F3C9764F-E863-42ED-90E6-B2D9C2D55E15}" presName="accentRepeatNode" presStyleLbl="solidFgAcc1" presStyleIdx="0" presStyleCnt="2"/>
      <dgm:spPr/>
    </dgm:pt>
    <dgm:pt modelId="{10AC6520-6B8E-4DC7-A65C-5A3BB3C4F9B1}" type="pres">
      <dgm:prSet presAssocID="{2EF078A0-A6E3-45EF-86B4-3E062A2FADFE}" presName="text_2" presStyleLbl="node1" presStyleIdx="1" presStyleCnt="2">
        <dgm:presLayoutVars>
          <dgm:bulletEnabled val="1"/>
        </dgm:presLayoutVars>
      </dgm:prSet>
      <dgm:spPr/>
    </dgm:pt>
    <dgm:pt modelId="{511CFF3B-9EF8-4C34-95AE-4C4548DEF84C}" type="pres">
      <dgm:prSet presAssocID="{2EF078A0-A6E3-45EF-86B4-3E062A2FADFE}" presName="accent_2" presStyleCnt="0"/>
      <dgm:spPr/>
    </dgm:pt>
    <dgm:pt modelId="{95566C42-0C2C-49FD-9716-0987008814D9}" type="pres">
      <dgm:prSet presAssocID="{2EF078A0-A6E3-45EF-86B4-3E062A2FADFE}" presName="accentRepeatNode" presStyleLbl="solidFgAcc1" presStyleIdx="1" presStyleCnt="2"/>
      <dgm:spPr/>
    </dgm:pt>
  </dgm:ptLst>
  <dgm:cxnLst>
    <dgm:cxn modelId="{64163791-E2A8-4583-9F48-AD846BEB9035}" srcId="{93067759-0C20-4DD5-8F2B-EDEBD323CC96}" destId="{F3C9764F-E863-42ED-90E6-B2D9C2D55E15}" srcOrd="0" destOrd="0" parTransId="{9216D779-32FD-4D58-BFF9-CEB204E05752}" sibTransId="{9F269542-FA1D-48E1-BE65-EC7CAFEA2DFC}"/>
    <dgm:cxn modelId="{F9C3F4A2-BA85-4657-BCE0-60AFC259DAA8}" type="presOf" srcId="{9F269542-FA1D-48E1-BE65-EC7CAFEA2DFC}" destId="{70FA0F50-87F8-4B43-906D-D4C0F53B6516}" srcOrd="0" destOrd="0" presId="urn:microsoft.com/office/officeart/2008/layout/VerticalCurvedList"/>
    <dgm:cxn modelId="{D0922BBF-29F2-4ED9-9E24-945E69C6CB40}" type="presOf" srcId="{2EF078A0-A6E3-45EF-86B4-3E062A2FADFE}" destId="{10AC6520-6B8E-4DC7-A65C-5A3BB3C4F9B1}" srcOrd="0" destOrd="0" presId="urn:microsoft.com/office/officeart/2008/layout/VerticalCurvedList"/>
    <dgm:cxn modelId="{CA8267DB-8370-4102-A4B7-0F27A56A9DF2}" type="presOf" srcId="{F3C9764F-E863-42ED-90E6-B2D9C2D55E15}" destId="{6F6B3A41-0EB1-4CE5-8821-BD5CC23469DA}" srcOrd="0" destOrd="0" presId="urn:microsoft.com/office/officeart/2008/layout/VerticalCurvedList"/>
    <dgm:cxn modelId="{9759A6E7-6C64-4C98-90DC-E04FCA5256A6}" type="presOf" srcId="{93067759-0C20-4DD5-8F2B-EDEBD323CC96}" destId="{743B694C-AD81-4F56-B2F8-B9B890547AE4}" srcOrd="0" destOrd="0" presId="urn:microsoft.com/office/officeart/2008/layout/VerticalCurvedList"/>
    <dgm:cxn modelId="{CB6E4DF2-BFAC-498F-967E-5A2804933CAF}" srcId="{93067759-0C20-4DD5-8F2B-EDEBD323CC96}" destId="{2EF078A0-A6E3-45EF-86B4-3E062A2FADFE}" srcOrd="1" destOrd="0" parTransId="{C9E7B8BE-EE31-42F6-AF44-C7A2386784B7}" sibTransId="{260B55CC-5F1A-40CD-9091-89E3FC0F1F2C}"/>
    <dgm:cxn modelId="{CE463B63-7997-4039-89A6-7E3CDDCD7B0E}" type="presParOf" srcId="{743B694C-AD81-4F56-B2F8-B9B890547AE4}" destId="{368096F7-50EF-4BEB-9220-E350BF8AF787}" srcOrd="0" destOrd="0" presId="urn:microsoft.com/office/officeart/2008/layout/VerticalCurvedList"/>
    <dgm:cxn modelId="{1A1DD28F-E0C0-4E4C-A143-F27B8347595E}" type="presParOf" srcId="{368096F7-50EF-4BEB-9220-E350BF8AF787}" destId="{4B3F354C-5F14-4FB6-8CEF-F12FDFD5CFBD}" srcOrd="0" destOrd="0" presId="urn:microsoft.com/office/officeart/2008/layout/VerticalCurvedList"/>
    <dgm:cxn modelId="{87769C3E-D261-42D0-ADF2-C6FA592BF1D4}" type="presParOf" srcId="{4B3F354C-5F14-4FB6-8CEF-F12FDFD5CFBD}" destId="{E145AE37-9191-43B9-BF04-0389A7E845D0}" srcOrd="0" destOrd="0" presId="urn:microsoft.com/office/officeart/2008/layout/VerticalCurvedList"/>
    <dgm:cxn modelId="{22D9674D-EC38-41E1-90F6-A8D3698CCA29}" type="presParOf" srcId="{4B3F354C-5F14-4FB6-8CEF-F12FDFD5CFBD}" destId="{70FA0F50-87F8-4B43-906D-D4C0F53B6516}" srcOrd="1" destOrd="0" presId="urn:microsoft.com/office/officeart/2008/layout/VerticalCurvedList"/>
    <dgm:cxn modelId="{9674DCE8-3391-4EB6-B1C9-917D76C5E50B}" type="presParOf" srcId="{4B3F354C-5F14-4FB6-8CEF-F12FDFD5CFBD}" destId="{5F1FEBCE-A5C0-4152-8F99-22F1593AF3A9}" srcOrd="2" destOrd="0" presId="urn:microsoft.com/office/officeart/2008/layout/VerticalCurvedList"/>
    <dgm:cxn modelId="{458E0F71-49F6-472C-830B-E16088D776A3}" type="presParOf" srcId="{4B3F354C-5F14-4FB6-8CEF-F12FDFD5CFBD}" destId="{45C63DDB-4BD7-4918-8205-C4DC293B95BF}" srcOrd="3" destOrd="0" presId="urn:microsoft.com/office/officeart/2008/layout/VerticalCurvedList"/>
    <dgm:cxn modelId="{715B313C-A0E7-42BB-88E4-97DDB64A0D7D}" type="presParOf" srcId="{368096F7-50EF-4BEB-9220-E350BF8AF787}" destId="{6F6B3A41-0EB1-4CE5-8821-BD5CC23469DA}" srcOrd="1" destOrd="0" presId="urn:microsoft.com/office/officeart/2008/layout/VerticalCurvedList"/>
    <dgm:cxn modelId="{86258205-F24B-4012-83A2-1410D4409ACB}" type="presParOf" srcId="{368096F7-50EF-4BEB-9220-E350BF8AF787}" destId="{B91C89B1-C2F9-4F77-A8E1-D5F4148DCBD8}" srcOrd="2" destOrd="0" presId="urn:microsoft.com/office/officeart/2008/layout/VerticalCurvedList"/>
    <dgm:cxn modelId="{6593EEBD-AB4D-49DF-A3D4-C6D3B328743E}" type="presParOf" srcId="{B91C89B1-C2F9-4F77-A8E1-D5F4148DCBD8}" destId="{82A6D080-A80E-43F2-8CB6-E9B841B9A0B5}" srcOrd="0" destOrd="0" presId="urn:microsoft.com/office/officeart/2008/layout/VerticalCurvedList"/>
    <dgm:cxn modelId="{1667F128-70ED-43CA-AF1A-8E959FAC0EC3}" type="presParOf" srcId="{368096F7-50EF-4BEB-9220-E350BF8AF787}" destId="{10AC6520-6B8E-4DC7-A65C-5A3BB3C4F9B1}" srcOrd="3" destOrd="0" presId="urn:microsoft.com/office/officeart/2008/layout/VerticalCurvedList"/>
    <dgm:cxn modelId="{473E837D-D4F8-4311-AD16-384DC975A4EE}" type="presParOf" srcId="{368096F7-50EF-4BEB-9220-E350BF8AF787}" destId="{511CFF3B-9EF8-4C34-95AE-4C4548DEF84C}" srcOrd="4" destOrd="0" presId="urn:microsoft.com/office/officeart/2008/layout/VerticalCurvedList"/>
    <dgm:cxn modelId="{EFA46158-481B-4060-AC47-0E2F699527EC}" type="presParOf" srcId="{511CFF3B-9EF8-4C34-95AE-4C4548DEF84C}" destId="{95566C42-0C2C-49FD-9716-0987008814D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C9E0B0-3058-4CEB-A52F-986570CC901E}" type="doc">
      <dgm:prSet loTypeId="urn:microsoft.com/office/officeart/2005/8/layout/pyramid2" loCatId="pyramid" qsTypeId="urn:microsoft.com/office/officeart/2005/8/quickstyle/simple1" qsCatId="simple" csTypeId="urn:microsoft.com/office/officeart/2005/8/colors/accent1_2" csCatId="accent1" phldr="1"/>
      <dgm:spPr/>
    </dgm:pt>
    <dgm:pt modelId="{B607E9B6-2FC9-4165-8DE8-4A0BEDED729C}">
      <dgm:prSet phldrT="[Text]"/>
      <dgm:spPr/>
      <dgm:t>
        <a:bodyPr/>
        <a:lstStyle/>
        <a:p>
          <a:r>
            <a:rPr lang="en-IN" b="1" dirty="0">
              <a:solidFill>
                <a:schemeClr val="accent1"/>
              </a:solidFill>
              <a:latin typeface="Bahnschrift SemiCondensed" panose="020B0502040204020203" pitchFamily="34" charset="0"/>
            </a:rPr>
            <a:t>Brand Based Comparative Method</a:t>
          </a:r>
        </a:p>
      </dgm:t>
    </dgm:pt>
    <dgm:pt modelId="{16308EB9-A139-4B8C-924C-5702F79FFFA5}" type="parTrans" cxnId="{D20B2954-0B9F-45C5-8D13-FAFCDDA22ADF}">
      <dgm:prSet/>
      <dgm:spPr/>
      <dgm:t>
        <a:bodyPr/>
        <a:lstStyle/>
        <a:p>
          <a:endParaRPr lang="en-IN"/>
        </a:p>
      </dgm:t>
    </dgm:pt>
    <dgm:pt modelId="{822AB93F-2A34-4E52-8026-C30D7EBCAB17}" type="sibTrans" cxnId="{D20B2954-0B9F-45C5-8D13-FAFCDDA22ADF}">
      <dgm:prSet/>
      <dgm:spPr/>
      <dgm:t>
        <a:bodyPr/>
        <a:lstStyle/>
        <a:p>
          <a:endParaRPr lang="en-IN"/>
        </a:p>
      </dgm:t>
    </dgm:pt>
    <dgm:pt modelId="{CA9AA47B-D08D-4D11-AE3F-9BDBDEBF57C7}">
      <dgm:prSet/>
      <dgm:spPr/>
      <dgm:t>
        <a:bodyPr/>
        <a:lstStyle/>
        <a:p>
          <a:r>
            <a:rPr lang="en-IN" b="1" dirty="0">
              <a:solidFill>
                <a:schemeClr val="accent1"/>
              </a:solidFill>
              <a:latin typeface="Bahnschrift SemiCondensed" panose="020B0502040204020203" pitchFamily="34" charset="0"/>
            </a:rPr>
            <a:t>Marketing Based Method </a:t>
          </a:r>
        </a:p>
      </dgm:t>
    </dgm:pt>
    <dgm:pt modelId="{C7BF4A95-5551-484A-B317-03B2F79813A6}" type="parTrans" cxnId="{8FE5EA3F-F6DE-4048-BEE0-FAEDFED39D89}">
      <dgm:prSet/>
      <dgm:spPr/>
      <dgm:t>
        <a:bodyPr/>
        <a:lstStyle/>
        <a:p>
          <a:endParaRPr lang="en-IN"/>
        </a:p>
      </dgm:t>
    </dgm:pt>
    <dgm:pt modelId="{766DA02E-F364-4E34-96A1-F70A941FCDFE}" type="sibTrans" cxnId="{8FE5EA3F-F6DE-4048-BEE0-FAEDFED39D89}">
      <dgm:prSet/>
      <dgm:spPr/>
      <dgm:t>
        <a:bodyPr/>
        <a:lstStyle/>
        <a:p>
          <a:endParaRPr lang="en-IN"/>
        </a:p>
      </dgm:t>
    </dgm:pt>
    <dgm:pt modelId="{311CF384-31A7-469D-8DCE-C187401404C3}">
      <dgm:prSet/>
      <dgm:spPr/>
      <dgm:t>
        <a:bodyPr/>
        <a:lstStyle/>
        <a:p>
          <a:r>
            <a:rPr lang="en-IN" b="1" dirty="0">
              <a:solidFill>
                <a:schemeClr val="accent1"/>
              </a:solidFill>
              <a:latin typeface="Bahnschrift SemiCondensed" panose="020B0502040204020203" pitchFamily="34" charset="0"/>
            </a:rPr>
            <a:t>Conjoint Method </a:t>
          </a:r>
        </a:p>
      </dgm:t>
    </dgm:pt>
    <dgm:pt modelId="{EF02A48C-2A40-4B7D-9A3D-FE058D51F497}" type="parTrans" cxnId="{2BDBDDEA-419F-485C-AB7B-9D94297961EE}">
      <dgm:prSet/>
      <dgm:spPr/>
      <dgm:t>
        <a:bodyPr/>
        <a:lstStyle/>
        <a:p>
          <a:endParaRPr lang="en-IN"/>
        </a:p>
      </dgm:t>
    </dgm:pt>
    <dgm:pt modelId="{85797AE4-39B8-4A7D-BE82-A4B7428030AB}" type="sibTrans" cxnId="{2BDBDDEA-419F-485C-AB7B-9D94297961EE}">
      <dgm:prSet/>
      <dgm:spPr/>
      <dgm:t>
        <a:bodyPr/>
        <a:lstStyle/>
        <a:p>
          <a:endParaRPr lang="en-IN"/>
        </a:p>
      </dgm:t>
    </dgm:pt>
    <dgm:pt modelId="{0B914A84-1877-45B1-8C30-EEE6E8DFBE64}">
      <dgm:prSet/>
      <dgm:spPr/>
      <dgm:t>
        <a:bodyPr/>
        <a:lstStyle/>
        <a:p>
          <a:r>
            <a:rPr lang="en-IN" b="1" dirty="0">
              <a:solidFill>
                <a:schemeClr val="accent1"/>
              </a:solidFill>
              <a:latin typeface="Bahnschrift SemiCondensed" panose="020B0502040204020203" pitchFamily="34" charset="0"/>
            </a:rPr>
            <a:t>Holistic Method </a:t>
          </a:r>
        </a:p>
      </dgm:t>
    </dgm:pt>
    <dgm:pt modelId="{334FC3CD-348D-4607-8586-70B5C0084AF6}" type="parTrans" cxnId="{780674AB-4F15-41D4-8CA6-A0DF1D55DEA1}">
      <dgm:prSet/>
      <dgm:spPr/>
      <dgm:t>
        <a:bodyPr/>
        <a:lstStyle/>
        <a:p>
          <a:endParaRPr lang="en-IN"/>
        </a:p>
      </dgm:t>
    </dgm:pt>
    <dgm:pt modelId="{4AFB945A-EDCB-47BD-9E90-E1C402D3D29E}" type="sibTrans" cxnId="{780674AB-4F15-41D4-8CA6-A0DF1D55DEA1}">
      <dgm:prSet/>
      <dgm:spPr/>
      <dgm:t>
        <a:bodyPr/>
        <a:lstStyle/>
        <a:p>
          <a:endParaRPr lang="en-IN"/>
        </a:p>
      </dgm:t>
    </dgm:pt>
    <dgm:pt modelId="{99F85F01-8A7A-4890-8019-3E26673B261B}" type="pres">
      <dgm:prSet presAssocID="{B3C9E0B0-3058-4CEB-A52F-986570CC901E}" presName="compositeShape" presStyleCnt="0">
        <dgm:presLayoutVars>
          <dgm:dir/>
          <dgm:resizeHandles/>
        </dgm:presLayoutVars>
      </dgm:prSet>
      <dgm:spPr/>
    </dgm:pt>
    <dgm:pt modelId="{BDF2B317-81A0-4F83-B301-7EBCEE49A125}" type="pres">
      <dgm:prSet presAssocID="{B3C9E0B0-3058-4CEB-A52F-986570CC901E}" presName="pyramid" presStyleLbl="node1" presStyleIdx="0" presStyleCnt="1"/>
      <dgm:spPr>
        <a:blipFill rotWithShape="0">
          <a:blip xmlns:r="http://schemas.openxmlformats.org/officeDocument/2006/relationships" r:embed="rId1"/>
          <a:srcRect/>
          <a:stretch>
            <a:fillRect l="-37000" r="-37000"/>
          </a:stretch>
        </a:blipFill>
      </dgm:spPr>
    </dgm:pt>
    <dgm:pt modelId="{6346E881-05DD-4FE7-92D8-31A4CAD2556C}" type="pres">
      <dgm:prSet presAssocID="{B3C9E0B0-3058-4CEB-A52F-986570CC901E}" presName="theList" presStyleCnt="0"/>
      <dgm:spPr/>
    </dgm:pt>
    <dgm:pt modelId="{D2600C36-6A8E-4AC7-A38C-A650166D84E8}" type="pres">
      <dgm:prSet presAssocID="{B607E9B6-2FC9-4165-8DE8-4A0BEDED729C}" presName="aNode" presStyleLbl="fgAcc1" presStyleIdx="0" presStyleCnt="4">
        <dgm:presLayoutVars>
          <dgm:bulletEnabled val="1"/>
        </dgm:presLayoutVars>
      </dgm:prSet>
      <dgm:spPr/>
    </dgm:pt>
    <dgm:pt modelId="{E1E862F8-B154-4152-83CD-17919F71D5AB}" type="pres">
      <dgm:prSet presAssocID="{B607E9B6-2FC9-4165-8DE8-4A0BEDED729C}" presName="aSpace" presStyleCnt="0"/>
      <dgm:spPr/>
    </dgm:pt>
    <dgm:pt modelId="{803F0F70-8A1C-4DA1-8A39-4BF24BA181A1}" type="pres">
      <dgm:prSet presAssocID="{CA9AA47B-D08D-4D11-AE3F-9BDBDEBF57C7}" presName="aNode" presStyleLbl="fgAcc1" presStyleIdx="1" presStyleCnt="4">
        <dgm:presLayoutVars>
          <dgm:bulletEnabled val="1"/>
        </dgm:presLayoutVars>
      </dgm:prSet>
      <dgm:spPr/>
    </dgm:pt>
    <dgm:pt modelId="{AF70EE0E-8960-4180-BE3C-A7C196BD3E55}" type="pres">
      <dgm:prSet presAssocID="{CA9AA47B-D08D-4D11-AE3F-9BDBDEBF57C7}" presName="aSpace" presStyleCnt="0"/>
      <dgm:spPr/>
    </dgm:pt>
    <dgm:pt modelId="{A986EB5D-8138-405E-8942-18A7D0E8B075}" type="pres">
      <dgm:prSet presAssocID="{311CF384-31A7-469D-8DCE-C187401404C3}" presName="aNode" presStyleLbl="fgAcc1" presStyleIdx="2" presStyleCnt="4">
        <dgm:presLayoutVars>
          <dgm:bulletEnabled val="1"/>
        </dgm:presLayoutVars>
      </dgm:prSet>
      <dgm:spPr/>
    </dgm:pt>
    <dgm:pt modelId="{D2F27D3F-3EDA-43D5-9C8B-1E1408E7C19C}" type="pres">
      <dgm:prSet presAssocID="{311CF384-31A7-469D-8DCE-C187401404C3}" presName="aSpace" presStyleCnt="0"/>
      <dgm:spPr/>
    </dgm:pt>
    <dgm:pt modelId="{B3F57CD0-97FC-4623-8273-1BE728396809}" type="pres">
      <dgm:prSet presAssocID="{0B914A84-1877-45B1-8C30-EEE6E8DFBE64}" presName="aNode" presStyleLbl="fgAcc1" presStyleIdx="3" presStyleCnt="4">
        <dgm:presLayoutVars>
          <dgm:bulletEnabled val="1"/>
        </dgm:presLayoutVars>
      </dgm:prSet>
      <dgm:spPr/>
    </dgm:pt>
    <dgm:pt modelId="{2BDF3796-F4CF-4A10-8021-F9EF95C5CED5}" type="pres">
      <dgm:prSet presAssocID="{0B914A84-1877-45B1-8C30-EEE6E8DFBE64}" presName="aSpace" presStyleCnt="0"/>
      <dgm:spPr/>
    </dgm:pt>
  </dgm:ptLst>
  <dgm:cxnLst>
    <dgm:cxn modelId="{8FE5EA3F-F6DE-4048-BEE0-FAEDFED39D89}" srcId="{B3C9E0B0-3058-4CEB-A52F-986570CC901E}" destId="{CA9AA47B-D08D-4D11-AE3F-9BDBDEBF57C7}" srcOrd="1" destOrd="0" parTransId="{C7BF4A95-5551-484A-B317-03B2F79813A6}" sibTransId="{766DA02E-F364-4E34-96A1-F70A941FCDFE}"/>
    <dgm:cxn modelId="{D20B2954-0B9F-45C5-8D13-FAFCDDA22ADF}" srcId="{B3C9E0B0-3058-4CEB-A52F-986570CC901E}" destId="{B607E9B6-2FC9-4165-8DE8-4A0BEDED729C}" srcOrd="0" destOrd="0" parTransId="{16308EB9-A139-4B8C-924C-5702F79FFFA5}" sibTransId="{822AB93F-2A34-4E52-8026-C30D7EBCAB17}"/>
    <dgm:cxn modelId="{EEFB4E84-5B7C-47E0-8A53-A2671E999BE2}" type="presOf" srcId="{B607E9B6-2FC9-4165-8DE8-4A0BEDED729C}" destId="{D2600C36-6A8E-4AC7-A38C-A650166D84E8}" srcOrd="0" destOrd="0" presId="urn:microsoft.com/office/officeart/2005/8/layout/pyramid2"/>
    <dgm:cxn modelId="{780674AB-4F15-41D4-8CA6-A0DF1D55DEA1}" srcId="{B3C9E0B0-3058-4CEB-A52F-986570CC901E}" destId="{0B914A84-1877-45B1-8C30-EEE6E8DFBE64}" srcOrd="3" destOrd="0" parTransId="{334FC3CD-348D-4607-8586-70B5C0084AF6}" sibTransId="{4AFB945A-EDCB-47BD-9E90-E1C402D3D29E}"/>
    <dgm:cxn modelId="{15E36CBD-7412-4C4E-B222-A5E0131DA9D2}" type="presOf" srcId="{0B914A84-1877-45B1-8C30-EEE6E8DFBE64}" destId="{B3F57CD0-97FC-4623-8273-1BE728396809}" srcOrd="0" destOrd="0" presId="urn:microsoft.com/office/officeart/2005/8/layout/pyramid2"/>
    <dgm:cxn modelId="{D36E84C5-525B-459D-A149-28EC71E0AE8E}" type="presOf" srcId="{CA9AA47B-D08D-4D11-AE3F-9BDBDEBF57C7}" destId="{803F0F70-8A1C-4DA1-8A39-4BF24BA181A1}" srcOrd="0" destOrd="0" presId="urn:microsoft.com/office/officeart/2005/8/layout/pyramid2"/>
    <dgm:cxn modelId="{5639B7DC-6615-4589-9673-DED4EEEAC29B}" type="presOf" srcId="{311CF384-31A7-469D-8DCE-C187401404C3}" destId="{A986EB5D-8138-405E-8942-18A7D0E8B075}" srcOrd="0" destOrd="0" presId="urn:microsoft.com/office/officeart/2005/8/layout/pyramid2"/>
    <dgm:cxn modelId="{2BDBDDEA-419F-485C-AB7B-9D94297961EE}" srcId="{B3C9E0B0-3058-4CEB-A52F-986570CC901E}" destId="{311CF384-31A7-469D-8DCE-C187401404C3}" srcOrd="2" destOrd="0" parTransId="{EF02A48C-2A40-4B7D-9A3D-FE058D51F497}" sibTransId="{85797AE4-39B8-4A7D-BE82-A4B7428030AB}"/>
    <dgm:cxn modelId="{D4D7C7F6-B0D3-426A-A574-9A95E75D94C7}" type="presOf" srcId="{B3C9E0B0-3058-4CEB-A52F-986570CC901E}" destId="{99F85F01-8A7A-4890-8019-3E26673B261B}" srcOrd="0" destOrd="0" presId="urn:microsoft.com/office/officeart/2005/8/layout/pyramid2"/>
    <dgm:cxn modelId="{8202345E-E83B-4CF8-8739-A7A1E97B0D14}" type="presParOf" srcId="{99F85F01-8A7A-4890-8019-3E26673B261B}" destId="{BDF2B317-81A0-4F83-B301-7EBCEE49A125}" srcOrd="0" destOrd="0" presId="urn:microsoft.com/office/officeart/2005/8/layout/pyramid2"/>
    <dgm:cxn modelId="{F7009B8C-DCA0-4BE0-B126-B01C31DE6D5E}" type="presParOf" srcId="{99F85F01-8A7A-4890-8019-3E26673B261B}" destId="{6346E881-05DD-4FE7-92D8-31A4CAD2556C}" srcOrd="1" destOrd="0" presId="urn:microsoft.com/office/officeart/2005/8/layout/pyramid2"/>
    <dgm:cxn modelId="{8D6CF382-825C-4045-B135-C11CCFE45E13}" type="presParOf" srcId="{6346E881-05DD-4FE7-92D8-31A4CAD2556C}" destId="{D2600C36-6A8E-4AC7-A38C-A650166D84E8}" srcOrd="0" destOrd="0" presId="urn:microsoft.com/office/officeart/2005/8/layout/pyramid2"/>
    <dgm:cxn modelId="{0EE41695-4281-4037-82DC-7FCDDFE2B2B3}" type="presParOf" srcId="{6346E881-05DD-4FE7-92D8-31A4CAD2556C}" destId="{E1E862F8-B154-4152-83CD-17919F71D5AB}" srcOrd="1" destOrd="0" presId="urn:microsoft.com/office/officeart/2005/8/layout/pyramid2"/>
    <dgm:cxn modelId="{E7DC91BF-61B0-4C0B-B09E-262766AC0DE9}" type="presParOf" srcId="{6346E881-05DD-4FE7-92D8-31A4CAD2556C}" destId="{803F0F70-8A1C-4DA1-8A39-4BF24BA181A1}" srcOrd="2" destOrd="0" presId="urn:microsoft.com/office/officeart/2005/8/layout/pyramid2"/>
    <dgm:cxn modelId="{FA6D2261-BD5F-4BE2-9B92-D9511FA7FA59}" type="presParOf" srcId="{6346E881-05DD-4FE7-92D8-31A4CAD2556C}" destId="{AF70EE0E-8960-4180-BE3C-A7C196BD3E55}" srcOrd="3" destOrd="0" presId="urn:microsoft.com/office/officeart/2005/8/layout/pyramid2"/>
    <dgm:cxn modelId="{47BF69F3-CD2A-4047-A68E-0DF752194066}" type="presParOf" srcId="{6346E881-05DD-4FE7-92D8-31A4CAD2556C}" destId="{A986EB5D-8138-405E-8942-18A7D0E8B075}" srcOrd="4" destOrd="0" presId="urn:microsoft.com/office/officeart/2005/8/layout/pyramid2"/>
    <dgm:cxn modelId="{02DD149E-024D-4E2F-99F7-574C263D8F8E}" type="presParOf" srcId="{6346E881-05DD-4FE7-92D8-31A4CAD2556C}" destId="{D2F27D3F-3EDA-43D5-9C8B-1E1408E7C19C}" srcOrd="5" destOrd="0" presId="urn:microsoft.com/office/officeart/2005/8/layout/pyramid2"/>
    <dgm:cxn modelId="{A8F94C4E-5512-4585-AA88-52103CA835CB}" type="presParOf" srcId="{6346E881-05DD-4FE7-92D8-31A4CAD2556C}" destId="{B3F57CD0-97FC-4623-8273-1BE728396809}" srcOrd="6" destOrd="0" presId="urn:microsoft.com/office/officeart/2005/8/layout/pyramid2"/>
    <dgm:cxn modelId="{822C42E3-F5DD-4B4D-BB0F-E27A7A86CAE3}" type="presParOf" srcId="{6346E881-05DD-4FE7-92D8-31A4CAD2556C}" destId="{2BDF3796-F4CF-4A10-8021-F9EF95C5CED5}"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369191-89A3-42C4-9C83-D498766C8344}" type="doc">
      <dgm:prSet loTypeId="urn:microsoft.com/office/officeart/2005/8/layout/pyramid2" loCatId="pyramid" qsTypeId="urn:microsoft.com/office/officeart/2005/8/quickstyle/simple1" qsCatId="simple" csTypeId="urn:microsoft.com/office/officeart/2005/8/colors/accent1_2" csCatId="accent1" phldr="1"/>
      <dgm:spPr/>
    </dgm:pt>
    <dgm:pt modelId="{3FA3D864-2349-4798-8E15-D62E86CA1027}">
      <dgm:prSet phldrT="[Text]"/>
      <dgm:spPr/>
      <dgm:t>
        <a:bodyPr/>
        <a:lstStyle/>
        <a:p>
          <a:pPr>
            <a:buFont typeface="+mj-lt"/>
            <a:buAutoNum type="arabicPeriod"/>
          </a:pPr>
          <a:r>
            <a:rPr lang="en-IN" b="1" i="0" dirty="0"/>
            <a:t>Product form</a:t>
          </a:r>
          <a:endParaRPr lang="en-IN" b="1" dirty="0"/>
        </a:p>
      </dgm:t>
    </dgm:pt>
    <dgm:pt modelId="{1DDDD3C6-A083-4170-A50D-A7C05818E01B}" type="parTrans" cxnId="{35288F41-34A4-48A7-AE7F-44C8FE786AF0}">
      <dgm:prSet/>
      <dgm:spPr/>
      <dgm:t>
        <a:bodyPr/>
        <a:lstStyle/>
        <a:p>
          <a:endParaRPr lang="en-IN"/>
        </a:p>
      </dgm:t>
    </dgm:pt>
    <dgm:pt modelId="{06454B76-1A69-45BE-90D9-91BA1F42F323}" type="sibTrans" cxnId="{35288F41-34A4-48A7-AE7F-44C8FE786AF0}">
      <dgm:prSet/>
      <dgm:spPr/>
      <dgm:t>
        <a:bodyPr/>
        <a:lstStyle/>
        <a:p>
          <a:endParaRPr lang="en-IN"/>
        </a:p>
      </dgm:t>
    </dgm:pt>
    <dgm:pt modelId="{0BCF6E5F-6AF2-471B-B4AD-164B297B31F9}">
      <dgm:prSet/>
      <dgm:spPr/>
      <dgm:t>
        <a:bodyPr/>
        <a:lstStyle/>
        <a:p>
          <a:pPr>
            <a:buFont typeface="+mj-lt"/>
            <a:buAutoNum type="arabicPeriod"/>
          </a:pPr>
          <a:r>
            <a:rPr lang="en-IN" b="1" i="0" dirty="0"/>
            <a:t>Companion product</a:t>
          </a:r>
        </a:p>
      </dgm:t>
    </dgm:pt>
    <dgm:pt modelId="{10778DEF-972E-494A-A16B-EDE7CBFFA905}" type="parTrans" cxnId="{80839C9B-DC72-4F07-96AC-BE994E05299E}">
      <dgm:prSet/>
      <dgm:spPr/>
      <dgm:t>
        <a:bodyPr/>
        <a:lstStyle/>
        <a:p>
          <a:endParaRPr lang="en-IN"/>
        </a:p>
      </dgm:t>
    </dgm:pt>
    <dgm:pt modelId="{9446AEAB-09B6-4F62-ADF7-A3E4252D7706}" type="sibTrans" cxnId="{80839C9B-DC72-4F07-96AC-BE994E05299E}">
      <dgm:prSet/>
      <dgm:spPr/>
      <dgm:t>
        <a:bodyPr/>
        <a:lstStyle/>
        <a:p>
          <a:endParaRPr lang="en-IN"/>
        </a:p>
      </dgm:t>
    </dgm:pt>
    <dgm:pt modelId="{7C10A65C-C641-4244-AAF5-FE950EBA5B9B}">
      <dgm:prSet/>
      <dgm:spPr/>
      <dgm:t>
        <a:bodyPr/>
        <a:lstStyle/>
        <a:p>
          <a:pPr>
            <a:buFont typeface="+mj-lt"/>
            <a:buAutoNum type="arabicPeriod"/>
          </a:pPr>
          <a:r>
            <a:rPr lang="en-IN" b="1" i="0" dirty="0"/>
            <a:t>Company expertise</a:t>
          </a:r>
        </a:p>
      </dgm:t>
    </dgm:pt>
    <dgm:pt modelId="{FC9CF8D4-F909-4612-97E4-D43E1A66E615}" type="parTrans" cxnId="{48C6C488-BD0D-44AB-B9FF-5A95765CB441}">
      <dgm:prSet/>
      <dgm:spPr/>
      <dgm:t>
        <a:bodyPr/>
        <a:lstStyle/>
        <a:p>
          <a:endParaRPr lang="en-IN"/>
        </a:p>
      </dgm:t>
    </dgm:pt>
    <dgm:pt modelId="{64B20006-6A22-43ED-8E52-BF947A1CE474}" type="sibTrans" cxnId="{48C6C488-BD0D-44AB-B9FF-5A95765CB441}">
      <dgm:prSet/>
      <dgm:spPr/>
      <dgm:t>
        <a:bodyPr/>
        <a:lstStyle/>
        <a:p>
          <a:endParaRPr lang="en-IN"/>
        </a:p>
      </dgm:t>
    </dgm:pt>
    <dgm:pt modelId="{9FC212F7-5157-42B1-8920-10EA77D77F4B}">
      <dgm:prSet/>
      <dgm:spPr/>
      <dgm:t>
        <a:bodyPr/>
        <a:lstStyle/>
        <a:p>
          <a:pPr>
            <a:buFont typeface="+mj-lt"/>
            <a:buAutoNum type="arabicPeriod"/>
          </a:pPr>
          <a:r>
            <a:rPr lang="en-IN" b="1" i="0" dirty="0"/>
            <a:t>Brand distinction</a:t>
          </a:r>
        </a:p>
      </dgm:t>
    </dgm:pt>
    <dgm:pt modelId="{D095E4C2-BAC3-4501-AEB8-2E1A59F97175}" type="parTrans" cxnId="{452A1B91-C23F-4BE6-89A1-E0A4C0C29E79}">
      <dgm:prSet/>
      <dgm:spPr/>
      <dgm:t>
        <a:bodyPr/>
        <a:lstStyle/>
        <a:p>
          <a:endParaRPr lang="en-IN"/>
        </a:p>
      </dgm:t>
    </dgm:pt>
    <dgm:pt modelId="{9411DA74-3465-4838-B8F4-0803CBDB2D17}" type="sibTrans" cxnId="{452A1B91-C23F-4BE6-89A1-E0A4C0C29E79}">
      <dgm:prSet/>
      <dgm:spPr/>
      <dgm:t>
        <a:bodyPr/>
        <a:lstStyle/>
        <a:p>
          <a:endParaRPr lang="en-IN"/>
        </a:p>
      </dgm:t>
    </dgm:pt>
    <dgm:pt modelId="{C5A295FD-41A4-4DF5-961F-5D10C268AF1D}">
      <dgm:prSet/>
      <dgm:spPr/>
      <dgm:t>
        <a:bodyPr/>
        <a:lstStyle/>
        <a:p>
          <a:pPr>
            <a:buFont typeface="+mj-lt"/>
            <a:buAutoNum type="arabicPeriod"/>
          </a:pPr>
          <a:r>
            <a:rPr lang="en-IN" b="1" i="0" dirty="0"/>
            <a:t>Brand prestige</a:t>
          </a:r>
        </a:p>
      </dgm:t>
    </dgm:pt>
    <dgm:pt modelId="{557F62F6-741F-4981-8BE3-75A35EA88A20}" type="parTrans" cxnId="{48E78CBD-451C-4159-9A6F-9AAD53535125}">
      <dgm:prSet/>
      <dgm:spPr/>
      <dgm:t>
        <a:bodyPr/>
        <a:lstStyle/>
        <a:p>
          <a:endParaRPr lang="en-IN"/>
        </a:p>
      </dgm:t>
    </dgm:pt>
    <dgm:pt modelId="{17CBC514-02D7-4A39-BF45-5A3249D36C06}" type="sibTrans" cxnId="{48E78CBD-451C-4159-9A6F-9AAD53535125}">
      <dgm:prSet/>
      <dgm:spPr/>
      <dgm:t>
        <a:bodyPr/>
        <a:lstStyle/>
        <a:p>
          <a:endParaRPr lang="en-IN"/>
        </a:p>
      </dgm:t>
    </dgm:pt>
    <dgm:pt modelId="{A6281F57-1054-4C1C-9CD9-09B33B7861F6}">
      <dgm:prSet/>
      <dgm:spPr/>
      <dgm:t>
        <a:bodyPr/>
        <a:lstStyle/>
        <a:p>
          <a:pPr>
            <a:buFont typeface="+mj-lt"/>
            <a:buAutoNum type="arabicPeriod"/>
          </a:pPr>
          <a:r>
            <a:rPr lang="en-IN" b="1" i="0" dirty="0"/>
            <a:t>Transfer of components</a:t>
          </a:r>
        </a:p>
      </dgm:t>
    </dgm:pt>
    <dgm:pt modelId="{E8C4804D-5571-474F-8861-12390BDBA31F}" type="parTrans" cxnId="{85E690AA-F22D-4BEE-B527-F57500FF3F6B}">
      <dgm:prSet/>
      <dgm:spPr/>
      <dgm:t>
        <a:bodyPr/>
        <a:lstStyle/>
        <a:p>
          <a:endParaRPr lang="en-IN"/>
        </a:p>
      </dgm:t>
    </dgm:pt>
    <dgm:pt modelId="{375B663C-5E0E-4284-8CC2-30C6151AE36D}" type="sibTrans" cxnId="{85E690AA-F22D-4BEE-B527-F57500FF3F6B}">
      <dgm:prSet/>
      <dgm:spPr/>
      <dgm:t>
        <a:bodyPr/>
        <a:lstStyle/>
        <a:p>
          <a:endParaRPr lang="en-IN"/>
        </a:p>
      </dgm:t>
    </dgm:pt>
    <dgm:pt modelId="{303648DB-706B-4AF5-B4D7-AD4C5158F436}">
      <dgm:prSet/>
      <dgm:spPr/>
      <dgm:t>
        <a:bodyPr/>
        <a:lstStyle/>
        <a:p>
          <a:pPr>
            <a:buFont typeface="+mj-lt"/>
            <a:buAutoNum type="arabicPeriod"/>
          </a:pPr>
          <a:r>
            <a:rPr lang="en-IN" b="1" i="0" dirty="0"/>
            <a:t>Leveraging a lifestyle</a:t>
          </a:r>
        </a:p>
      </dgm:t>
    </dgm:pt>
    <dgm:pt modelId="{8636E6BA-47BF-4035-BBB9-0A70125201E2}" type="parTrans" cxnId="{B7461EA5-D9B6-4C54-9317-6C7670CF8601}">
      <dgm:prSet/>
      <dgm:spPr/>
      <dgm:t>
        <a:bodyPr/>
        <a:lstStyle/>
        <a:p>
          <a:endParaRPr lang="en-IN"/>
        </a:p>
      </dgm:t>
    </dgm:pt>
    <dgm:pt modelId="{18F08F49-E1C4-439C-B487-C7F98F3D20FB}" type="sibTrans" cxnId="{B7461EA5-D9B6-4C54-9317-6C7670CF8601}">
      <dgm:prSet/>
      <dgm:spPr/>
      <dgm:t>
        <a:bodyPr/>
        <a:lstStyle/>
        <a:p>
          <a:endParaRPr lang="en-IN"/>
        </a:p>
      </dgm:t>
    </dgm:pt>
    <dgm:pt modelId="{22BDC512-665B-4C84-B238-C3C4680F5EF9}" type="pres">
      <dgm:prSet presAssocID="{81369191-89A3-42C4-9C83-D498766C8344}" presName="compositeShape" presStyleCnt="0">
        <dgm:presLayoutVars>
          <dgm:dir/>
          <dgm:resizeHandles/>
        </dgm:presLayoutVars>
      </dgm:prSet>
      <dgm:spPr/>
    </dgm:pt>
    <dgm:pt modelId="{E17EF5AD-5A6D-4B70-B055-4836EA53AFC5}" type="pres">
      <dgm:prSet presAssocID="{81369191-89A3-42C4-9C83-D498766C8344}" presName="pyramid" presStyleLbl="node1" presStyleIdx="0" presStyleCnt="1" custLinFactNeighborY="-2483"/>
      <dgm:spPr>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86BD0E75-F1B5-499C-8B52-D420DB67AB43}" type="pres">
      <dgm:prSet presAssocID="{81369191-89A3-42C4-9C83-D498766C8344}" presName="theList" presStyleCnt="0"/>
      <dgm:spPr/>
    </dgm:pt>
    <dgm:pt modelId="{6F83ED6B-DF40-4F39-815B-E224F022B0B4}" type="pres">
      <dgm:prSet presAssocID="{3FA3D864-2349-4798-8E15-D62E86CA1027}" presName="aNode" presStyleLbl="fgAcc1" presStyleIdx="0" presStyleCnt="7">
        <dgm:presLayoutVars>
          <dgm:bulletEnabled val="1"/>
        </dgm:presLayoutVars>
      </dgm:prSet>
      <dgm:spPr/>
    </dgm:pt>
    <dgm:pt modelId="{36599D71-8E27-477F-AE83-B39207C1DD9E}" type="pres">
      <dgm:prSet presAssocID="{3FA3D864-2349-4798-8E15-D62E86CA1027}" presName="aSpace" presStyleCnt="0"/>
      <dgm:spPr/>
    </dgm:pt>
    <dgm:pt modelId="{A3A7479B-C71C-46E2-9A8D-2CD07ED8EA0A}" type="pres">
      <dgm:prSet presAssocID="{0BCF6E5F-6AF2-471B-B4AD-164B297B31F9}" presName="aNode" presStyleLbl="fgAcc1" presStyleIdx="1" presStyleCnt="7">
        <dgm:presLayoutVars>
          <dgm:bulletEnabled val="1"/>
        </dgm:presLayoutVars>
      </dgm:prSet>
      <dgm:spPr/>
    </dgm:pt>
    <dgm:pt modelId="{38D1BA71-F726-4D3E-8C08-10102101983D}" type="pres">
      <dgm:prSet presAssocID="{0BCF6E5F-6AF2-471B-B4AD-164B297B31F9}" presName="aSpace" presStyleCnt="0"/>
      <dgm:spPr/>
    </dgm:pt>
    <dgm:pt modelId="{7A0F4595-AA35-4B8D-A1F6-55C3164B454B}" type="pres">
      <dgm:prSet presAssocID="{7C10A65C-C641-4244-AAF5-FE950EBA5B9B}" presName="aNode" presStyleLbl="fgAcc1" presStyleIdx="2" presStyleCnt="7">
        <dgm:presLayoutVars>
          <dgm:bulletEnabled val="1"/>
        </dgm:presLayoutVars>
      </dgm:prSet>
      <dgm:spPr/>
    </dgm:pt>
    <dgm:pt modelId="{30C73D94-86E6-455D-9EB7-93E6092782E1}" type="pres">
      <dgm:prSet presAssocID="{7C10A65C-C641-4244-AAF5-FE950EBA5B9B}" presName="aSpace" presStyleCnt="0"/>
      <dgm:spPr/>
    </dgm:pt>
    <dgm:pt modelId="{7EF5F850-7DD5-4A88-B968-2F54626D65E7}" type="pres">
      <dgm:prSet presAssocID="{9FC212F7-5157-42B1-8920-10EA77D77F4B}" presName="aNode" presStyleLbl="fgAcc1" presStyleIdx="3" presStyleCnt="7">
        <dgm:presLayoutVars>
          <dgm:bulletEnabled val="1"/>
        </dgm:presLayoutVars>
      </dgm:prSet>
      <dgm:spPr/>
    </dgm:pt>
    <dgm:pt modelId="{B256138C-6A1D-446F-8AF7-399F15D1A3BB}" type="pres">
      <dgm:prSet presAssocID="{9FC212F7-5157-42B1-8920-10EA77D77F4B}" presName="aSpace" presStyleCnt="0"/>
      <dgm:spPr/>
    </dgm:pt>
    <dgm:pt modelId="{7B9B6EBC-CAB7-41C6-A211-18BB38A7F435}" type="pres">
      <dgm:prSet presAssocID="{C5A295FD-41A4-4DF5-961F-5D10C268AF1D}" presName="aNode" presStyleLbl="fgAcc1" presStyleIdx="4" presStyleCnt="7">
        <dgm:presLayoutVars>
          <dgm:bulletEnabled val="1"/>
        </dgm:presLayoutVars>
      </dgm:prSet>
      <dgm:spPr/>
    </dgm:pt>
    <dgm:pt modelId="{5E7132EF-DF0D-4196-A99B-9FC8B01937CC}" type="pres">
      <dgm:prSet presAssocID="{C5A295FD-41A4-4DF5-961F-5D10C268AF1D}" presName="aSpace" presStyleCnt="0"/>
      <dgm:spPr/>
    </dgm:pt>
    <dgm:pt modelId="{8FB10B9B-9439-493E-AE97-D03DA9D5AEEA}" type="pres">
      <dgm:prSet presAssocID="{A6281F57-1054-4C1C-9CD9-09B33B7861F6}" presName="aNode" presStyleLbl="fgAcc1" presStyleIdx="5" presStyleCnt="7">
        <dgm:presLayoutVars>
          <dgm:bulletEnabled val="1"/>
        </dgm:presLayoutVars>
      </dgm:prSet>
      <dgm:spPr/>
    </dgm:pt>
    <dgm:pt modelId="{1936C0C7-CF19-4F5D-B77C-9FF7BFE1FFBA}" type="pres">
      <dgm:prSet presAssocID="{A6281F57-1054-4C1C-9CD9-09B33B7861F6}" presName="aSpace" presStyleCnt="0"/>
      <dgm:spPr/>
    </dgm:pt>
    <dgm:pt modelId="{2A132F96-620D-4D03-86B1-B3E48879E303}" type="pres">
      <dgm:prSet presAssocID="{303648DB-706B-4AF5-B4D7-AD4C5158F436}" presName="aNode" presStyleLbl="fgAcc1" presStyleIdx="6" presStyleCnt="7">
        <dgm:presLayoutVars>
          <dgm:bulletEnabled val="1"/>
        </dgm:presLayoutVars>
      </dgm:prSet>
      <dgm:spPr/>
    </dgm:pt>
    <dgm:pt modelId="{FF65F6D9-243F-4C8D-B10C-7897759AD4A2}" type="pres">
      <dgm:prSet presAssocID="{303648DB-706B-4AF5-B4D7-AD4C5158F436}" presName="aSpace" presStyleCnt="0"/>
      <dgm:spPr/>
    </dgm:pt>
  </dgm:ptLst>
  <dgm:cxnLst>
    <dgm:cxn modelId="{4587EC02-A9B5-4E1A-AC0D-4550F1B28877}" type="presOf" srcId="{0BCF6E5F-6AF2-471B-B4AD-164B297B31F9}" destId="{A3A7479B-C71C-46E2-9A8D-2CD07ED8EA0A}" srcOrd="0" destOrd="0" presId="urn:microsoft.com/office/officeart/2005/8/layout/pyramid2"/>
    <dgm:cxn modelId="{23A3660F-20FE-4626-BBFB-FBE3D9CC6858}" type="presOf" srcId="{7C10A65C-C641-4244-AAF5-FE950EBA5B9B}" destId="{7A0F4595-AA35-4B8D-A1F6-55C3164B454B}" srcOrd="0" destOrd="0" presId="urn:microsoft.com/office/officeart/2005/8/layout/pyramid2"/>
    <dgm:cxn modelId="{1A59A43E-6383-4284-A96E-33AA640D9E75}" type="presOf" srcId="{3FA3D864-2349-4798-8E15-D62E86CA1027}" destId="{6F83ED6B-DF40-4F39-815B-E224F022B0B4}" srcOrd="0" destOrd="0" presId="urn:microsoft.com/office/officeart/2005/8/layout/pyramid2"/>
    <dgm:cxn modelId="{35288F41-34A4-48A7-AE7F-44C8FE786AF0}" srcId="{81369191-89A3-42C4-9C83-D498766C8344}" destId="{3FA3D864-2349-4798-8E15-D62E86CA1027}" srcOrd="0" destOrd="0" parTransId="{1DDDD3C6-A083-4170-A50D-A7C05818E01B}" sibTransId="{06454B76-1A69-45BE-90D9-91BA1F42F323}"/>
    <dgm:cxn modelId="{C5FCD24F-5569-4E87-8BE1-6FF68CF13298}" type="presOf" srcId="{303648DB-706B-4AF5-B4D7-AD4C5158F436}" destId="{2A132F96-620D-4D03-86B1-B3E48879E303}" srcOrd="0" destOrd="0" presId="urn:microsoft.com/office/officeart/2005/8/layout/pyramid2"/>
    <dgm:cxn modelId="{69FBF978-A257-4D14-A455-D8E0EBDEC8AA}" type="presOf" srcId="{9FC212F7-5157-42B1-8920-10EA77D77F4B}" destId="{7EF5F850-7DD5-4A88-B968-2F54626D65E7}" srcOrd="0" destOrd="0" presId="urn:microsoft.com/office/officeart/2005/8/layout/pyramid2"/>
    <dgm:cxn modelId="{17A1B083-5D3B-4E57-A3F4-D84DB4E99B2E}" type="presOf" srcId="{81369191-89A3-42C4-9C83-D498766C8344}" destId="{22BDC512-665B-4C84-B238-C3C4680F5EF9}" srcOrd="0" destOrd="0" presId="urn:microsoft.com/office/officeart/2005/8/layout/pyramid2"/>
    <dgm:cxn modelId="{6ACC0D85-FD87-44B1-A290-4CDB18A4A608}" type="presOf" srcId="{C5A295FD-41A4-4DF5-961F-5D10C268AF1D}" destId="{7B9B6EBC-CAB7-41C6-A211-18BB38A7F435}" srcOrd="0" destOrd="0" presId="urn:microsoft.com/office/officeart/2005/8/layout/pyramid2"/>
    <dgm:cxn modelId="{48C6C488-BD0D-44AB-B9FF-5A95765CB441}" srcId="{81369191-89A3-42C4-9C83-D498766C8344}" destId="{7C10A65C-C641-4244-AAF5-FE950EBA5B9B}" srcOrd="2" destOrd="0" parTransId="{FC9CF8D4-F909-4612-97E4-D43E1A66E615}" sibTransId="{64B20006-6A22-43ED-8E52-BF947A1CE474}"/>
    <dgm:cxn modelId="{452A1B91-C23F-4BE6-89A1-E0A4C0C29E79}" srcId="{81369191-89A3-42C4-9C83-D498766C8344}" destId="{9FC212F7-5157-42B1-8920-10EA77D77F4B}" srcOrd="3" destOrd="0" parTransId="{D095E4C2-BAC3-4501-AEB8-2E1A59F97175}" sibTransId="{9411DA74-3465-4838-B8F4-0803CBDB2D17}"/>
    <dgm:cxn modelId="{80839C9B-DC72-4F07-96AC-BE994E05299E}" srcId="{81369191-89A3-42C4-9C83-D498766C8344}" destId="{0BCF6E5F-6AF2-471B-B4AD-164B297B31F9}" srcOrd="1" destOrd="0" parTransId="{10778DEF-972E-494A-A16B-EDE7CBFFA905}" sibTransId="{9446AEAB-09B6-4F62-ADF7-A3E4252D7706}"/>
    <dgm:cxn modelId="{B7461EA5-D9B6-4C54-9317-6C7670CF8601}" srcId="{81369191-89A3-42C4-9C83-D498766C8344}" destId="{303648DB-706B-4AF5-B4D7-AD4C5158F436}" srcOrd="6" destOrd="0" parTransId="{8636E6BA-47BF-4035-BBB9-0A70125201E2}" sibTransId="{18F08F49-E1C4-439C-B487-C7F98F3D20FB}"/>
    <dgm:cxn modelId="{85E690AA-F22D-4BEE-B527-F57500FF3F6B}" srcId="{81369191-89A3-42C4-9C83-D498766C8344}" destId="{A6281F57-1054-4C1C-9CD9-09B33B7861F6}" srcOrd="5" destOrd="0" parTransId="{E8C4804D-5571-474F-8861-12390BDBA31F}" sibTransId="{375B663C-5E0E-4284-8CC2-30C6151AE36D}"/>
    <dgm:cxn modelId="{48E78CBD-451C-4159-9A6F-9AAD53535125}" srcId="{81369191-89A3-42C4-9C83-D498766C8344}" destId="{C5A295FD-41A4-4DF5-961F-5D10C268AF1D}" srcOrd="4" destOrd="0" parTransId="{557F62F6-741F-4981-8BE3-75A35EA88A20}" sibTransId="{17CBC514-02D7-4A39-BF45-5A3249D36C06}"/>
    <dgm:cxn modelId="{DA0319FB-5834-4B0B-BB27-CE46D1735ABF}" type="presOf" srcId="{A6281F57-1054-4C1C-9CD9-09B33B7861F6}" destId="{8FB10B9B-9439-493E-AE97-D03DA9D5AEEA}" srcOrd="0" destOrd="0" presId="urn:microsoft.com/office/officeart/2005/8/layout/pyramid2"/>
    <dgm:cxn modelId="{96480569-34FF-49D7-9870-BFA8DB7365D5}" type="presParOf" srcId="{22BDC512-665B-4C84-B238-C3C4680F5EF9}" destId="{E17EF5AD-5A6D-4B70-B055-4836EA53AFC5}" srcOrd="0" destOrd="0" presId="urn:microsoft.com/office/officeart/2005/8/layout/pyramid2"/>
    <dgm:cxn modelId="{A82D56CA-2E11-4327-A819-B4717DD797BA}" type="presParOf" srcId="{22BDC512-665B-4C84-B238-C3C4680F5EF9}" destId="{86BD0E75-F1B5-499C-8B52-D420DB67AB43}" srcOrd="1" destOrd="0" presId="urn:microsoft.com/office/officeart/2005/8/layout/pyramid2"/>
    <dgm:cxn modelId="{56435CB7-7D98-4AF7-8589-B8E667237D7F}" type="presParOf" srcId="{86BD0E75-F1B5-499C-8B52-D420DB67AB43}" destId="{6F83ED6B-DF40-4F39-815B-E224F022B0B4}" srcOrd="0" destOrd="0" presId="urn:microsoft.com/office/officeart/2005/8/layout/pyramid2"/>
    <dgm:cxn modelId="{5BC76006-59B3-4D45-9AD2-9470F43B45C2}" type="presParOf" srcId="{86BD0E75-F1B5-499C-8B52-D420DB67AB43}" destId="{36599D71-8E27-477F-AE83-B39207C1DD9E}" srcOrd="1" destOrd="0" presId="urn:microsoft.com/office/officeart/2005/8/layout/pyramid2"/>
    <dgm:cxn modelId="{F393C3D3-1A96-42D3-984C-F2EF5E8766DF}" type="presParOf" srcId="{86BD0E75-F1B5-499C-8B52-D420DB67AB43}" destId="{A3A7479B-C71C-46E2-9A8D-2CD07ED8EA0A}" srcOrd="2" destOrd="0" presId="urn:microsoft.com/office/officeart/2005/8/layout/pyramid2"/>
    <dgm:cxn modelId="{6D43803E-948E-4DFB-8949-415108348D92}" type="presParOf" srcId="{86BD0E75-F1B5-499C-8B52-D420DB67AB43}" destId="{38D1BA71-F726-4D3E-8C08-10102101983D}" srcOrd="3" destOrd="0" presId="urn:microsoft.com/office/officeart/2005/8/layout/pyramid2"/>
    <dgm:cxn modelId="{1E11FAF9-40C1-4F84-855C-0EA790235718}" type="presParOf" srcId="{86BD0E75-F1B5-499C-8B52-D420DB67AB43}" destId="{7A0F4595-AA35-4B8D-A1F6-55C3164B454B}" srcOrd="4" destOrd="0" presId="urn:microsoft.com/office/officeart/2005/8/layout/pyramid2"/>
    <dgm:cxn modelId="{55DF211F-B180-41EA-B1A5-0F2C2F03DE76}" type="presParOf" srcId="{86BD0E75-F1B5-499C-8B52-D420DB67AB43}" destId="{30C73D94-86E6-455D-9EB7-93E6092782E1}" srcOrd="5" destOrd="0" presId="urn:microsoft.com/office/officeart/2005/8/layout/pyramid2"/>
    <dgm:cxn modelId="{0CC89DC0-5790-4807-AA80-C87FD8729A62}" type="presParOf" srcId="{86BD0E75-F1B5-499C-8B52-D420DB67AB43}" destId="{7EF5F850-7DD5-4A88-B968-2F54626D65E7}" srcOrd="6" destOrd="0" presId="urn:microsoft.com/office/officeart/2005/8/layout/pyramid2"/>
    <dgm:cxn modelId="{B8842403-CCE9-4AFD-B114-B2B847C81FC5}" type="presParOf" srcId="{86BD0E75-F1B5-499C-8B52-D420DB67AB43}" destId="{B256138C-6A1D-446F-8AF7-399F15D1A3BB}" srcOrd="7" destOrd="0" presId="urn:microsoft.com/office/officeart/2005/8/layout/pyramid2"/>
    <dgm:cxn modelId="{9732ADA3-5C44-4B54-BA82-39C6C3DFB7EA}" type="presParOf" srcId="{86BD0E75-F1B5-499C-8B52-D420DB67AB43}" destId="{7B9B6EBC-CAB7-41C6-A211-18BB38A7F435}" srcOrd="8" destOrd="0" presId="urn:microsoft.com/office/officeart/2005/8/layout/pyramid2"/>
    <dgm:cxn modelId="{E3D233FA-4A6A-4700-8730-4D0297613900}" type="presParOf" srcId="{86BD0E75-F1B5-499C-8B52-D420DB67AB43}" destId="{5E7132EF-DF0D-4196-A99B-9FC8B01937CC}" srcOrd="9" destOrd="0" presId="urn:microsoft.com/office/officeart/2005/8/layout/pyramid2"/>
    <dgm:cxn modelId="{E319E527-B2E5-40C7-800C-904C92928E81}" type="presParOf" srcId="{86BD0E75-F1B5-499C-8B52-D420DB67AB43}" destId="{8FB10B9B-9439-493E-AE97-D03DA9D5AEEA}" srcOrd="10" destOrd="0" presId="urn:microsoft.com/office/officeart/2005/8/layout/pyramid2"/>
    <dgm:cxn modelId="{A568E995-1D7E-4B90-890E-39C3BF0602A0}" type="presParOf" srcId="{86BD0E75-F1B5-499C-8B52-D420DB67AB43}" destId="{1936C0C7-CF19-4F5D-B77C-9FF7BFE1FFBA}" srcOrd="11" destOrd="0" presId="urn:microsoft.com/office/officeart/2005/8/layout/pyramid2"/>
    <dgm:cxn modelId="{26898D05-5D38-4781-AA34-7B1D73DBF64D}" type="presParOf" srcId="{86BD0E75-F1B5-499C-8B52-D420DB67AB43}" destId="{2A132F96-620D-4D03-86B1-B3E48879E303}" srcOrd="12" destOrd="0" presId="urn:microsoft.com/office/officeart/2005/8/layout/pyramid2"/>
    <dgm:cxn modelId="{24B8E3AA-0513-404C-9451-AA4F1127D36E}" type="presParOf" srcId="{86BD0E75-F1B5-499C-8B52-D420DB67AB43}" destId="{FF65F6D9-243F-4C8D-B10C-7897759AD4A2}"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3AAEEC-741D-4548-ACB6-FD8438B555F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IN"/>
        </a:p>
      </dgm:t>
    </dgm:pt>
    <dgm:pt modelId="{761A0FE5-6688-4308-A1DB-7E6115B9892C}">
      <dgm:prSet phldrT="[Text]"/>
      <dgm:spPr>
        <a:solidFill>
          <a:schemeClr val="accent2"/>
        </a:solidFill>
      </dgm:spPr>
      <dgm:t>
        <a:bodyPr/>
        <a:lstStyle/>
        <a:p>
          <a:r>
            <a:rPr lang="en-IN" b="1" i="0" dirty="0"/>
            <a:t>Internal Branding</a:t>
          </a:r>
          <a:endParaRPr lang="en-IN" b="1" dirty="0"/>
        </a:p>
      </dgm:t>
    </dgm:pt>
    <dgm:pt modelId="{123A7FB2-D96F-4BD9-9224-D6EC2E33C0A9}" type="parTrans" cxnId="{C612817F-5476-4B61-90BB-845E607A11E6}">
      <dgm:prSet/>
      <dgm:spPr/>
      <dgm:t>
        <a:bodyPr/>
        <a:lstStyle/>
        <a:p>
          <a:endParaRPr lang="en-IN"/>
        </a:p>
      </dgm:t>
    </dgm:pt>
    <dgm:pt modelId="{6B5D4B4B-2165-4EE8-8F79-1779C7FCE0B4}" type="sibTrans" cxnId="{C612817F-5476-4B61-90BB-845E607A11E6}">
      <dgm:prSet/>
      <dgm:spPr/>
      <dgm:t>
        <a:bodyPr/>
        <a:lstStyle/>
        <a:p>
          <a:endParaRPr lang="en-IN"/>
        </a:p>
      </dgm:t>
    </dgm:pt>
    <dgm:pt modelId="{E11531B9-FDFD-40ED-A53D-60E9DCAF0670}">
      <dgm:prSet phldrT="[Text]"/>
      <dgm:spPr/>
      <dgm:t>
        <a:bodyPr/>
        <a:lstStyle/>
        <a:p>
          <a:r>
            <a:rPr lang="en-IN" b="1" i="0" dirty="0"/>
            <a:t>External Branding</a:t>
          </a:r>
          <a:endParaRPr lang="en-IN" b="1" dirty="0"/>
        </a:p>
      </dgm:t>
    </dgm:pt>
    <dgm:pt modelId="{25978549-EDFF-45B3-8A25-BBB465E1672A}" type="parTrans" cxnId="{56BEB29D-93F8-4000-8A03-FD5AAD3D4DDD}">
      <dgm:prSet/>
      <dgm:spPr/>
      <dgm:t>
        <a:bodyPr/>
        <a:lstStyle/>
        <a:p>
          <a:endParaRPr lang="en-IN"/>
        </a:p>
      </dgm:t>
    </dgm:pt>
    <dgm:pt modelId="{F0B46325-B3CD-42A1-A1B7-F70DA3A0BDDE}" type="sibTrans" cxnId="{56BEB29D-93F8-4000-8A03-FD5AAD3D4DDD}">
      <dgm:prSet/>
      <dgm:spPr/>
      <dgm:t>
        <a:bodyPr/>
        <a:lstStyle/>
        <a:p>
          <a:endParaRPr lang="en-IN"/>
        </a:p>
      </dgm:t>
    </dgm:pt>
    <dgm:pt modelId="{9B14AAF6-07C9-4C9C-AE0A-33526B4E5966}">
      <dgm:prSet phldrT="[Text]"/>
      <dgm:spPr/>
      <dgm:t>
        <a:bodyPr/>
        <a:lstStyle/>
        <a:p>
          <a:r>
            <a:rPr lang="en-IN" b="1" i="0" dirty="0"/>
            <a:t>Customer Experience</a:t>
          </a:r>
          <a:endParaRPr lang="en-IN" b="1" dirty="0"/>
        </a:p>
      </dgm:t>
    </dgm:pt>
    <dgm:pt modelId="{C6BAC6C0-7DF8-465C-8551-5B2F1B4C3E0C}" type="parTrans" cxnId="{B82BF8E6-A1D0-46D6-B5CF-05F26CA5C812}">
      <dgm:prSet/>
      <dgm:spPr/>
      <dgm:t>
        <a:bodyPr/>
        <a:lstStyle/>
        <a:p>
          <a:endParaRPr lang="en-IN"/>
        </a:p>
      </dgm:t>
    </dgm:pt>
    <dgm:pt modelId="{C0FC89F3-A177-4B1A-B96D-1E6CB46CC61E}" type="sibTrans" cxnId="{B82BF8E6-A1D0-46D6-B5CF-05F26CA5C812}">
      <dgm:prSet/>
      <dgm:spPr/>
      <dgm:t>
        <a:bodyPr/>
        <a:lstStyle/>
        <a:p>
          <a:endParaRPr lang="en-IN"/>
        </a:p>
      </dgm:t>
    </dgm:pt>
    <dgm:pt modelId="{FF870633-7795-431A-A043-099161B8F9A8}" type="pres">
      <dgm:prSet presAssocID="{E93AAEEC-741D-4548-ACB6-FD8438B555F2}" presName="Name0" presStyleCnt="0">
        <dgm:presLayoutVars>
          <dgm:chMax val="7"/>
          <dgm:chPref val="7"/>
          <dgm:dir/>
        </dgm:presLayoutVars>
      </dgm:prSet>
      <dgm:spPr/>
    </dgm:pt>
    <dgm:pt modelId="{3F8A3EC8-D079-41D6-A6D5-74319ADD16AD}" type="pres">
      <dgm:prSet presAssocID="{E93AAEEC-741D-4548-ACB6-FD8438B555F2}" presName="Name1" presStyleCnt="0"/>
      <dgm:spPr/>
    </dgm:pt>
    <dgm:pt modelId="{20F5EB06-BF28-44B2-A9AC-FA6C406A9019}" type="pres">
      <dgm:prSet presAssocID="{E93AAEEC-741D-4548-ACB6-FD8438B555F2}" presName="cycle" presStyleCnt="0"/>
      <dgm:spPr/>
    </dgm:pt>
    <dgm:pt modelId="{D7BF3457-95F0-431E-8E9F-F38B4CC4D573}" type="pres">
      <dgm:prSet presAssocID="{E93AAEEC-741D-4548-ACB6-FD8438B555F2}" presName="srcNode" presStyleLbl="node1" presStyleIdx="0" presStyleCnt="3"/>
      <dgm:spPr/>
    </dgm:pt>
    <dgm:pt modelId="{657DA243-8985-45E3-A3A2-2B815DD4A0A8}" type="pres">
      <dgm:prSet presAssocID="{E93AAEEC-741D-4548-ACB6-FD8438B555F2}" presName="conn" presStyleLbl="parChTrans1D2" presStyleIdx="0" presStyleCnt="1"/>
      <dgm:spPr/>
    </dgm:pt>
    <dgm:pt modelId="{46252B48-A7F2-4C9D-849D-AEB7858664AE}" type="pres">
      <dgm:prSet presAssocID="{E93AAEEC-741D-4548-ACB6-FD8438B555F2}" presName="extraNode" presStyleLbl="node1" presStyleIdx="0" presStyleCnt="3"/>
      <dgm:spPr/>
    </dgm:pt>
    <dgm:pt modelId="{30CABEA2-B521-4BFE-BB1E-37CCC4EA9891}" type="pres">
      <dgm:prSet presAssocID="{E93AAEEC-741D-4548-ACB6-FD8438B555F2}" presName="dstNode" presStyleLbl="node1" presStyleIdx="0" presStyleCnt="3"/>
      <dgm:spPr/>
    </dgm:pt>
    <dgm:pt modelId="{72108B3C-E16C-4D75-A172-35A22669FE02}" type="pres">
      <dgm:prSet presAssocID="{761A0FE5-6688-4308-A1DB-7E6115B9892C}" presName="text_1" presStyleLbl="node1" presStyleIdx="0" presStyleCnt="3">
        <dgm:presLayoutVars>
          <dgm:bulletEnabled val="1"/>
        </dgm:presLayoutVars>
      </dgm:prSet>
      <dgm:spPr/>
    </dgm:pt>
    <dgm:pt modelId="{B1E639CE-27B2-4633-8044-F936CEE4ECA5}" type="pres">
      <dgm:prSet presAssocID="{761A0FE5-6688-4308-A1DB-7E6115B9892C}" presName="accent_1" presStyleCnt="0"/>
      <dgm:spPr/>
    </dgm:pt>
    <dgm:pt modelId="{E7A54A27-DED6-4825-9005-EF6A18419DD3}" type="pres">
      <dgm:prSet presAssocID="{761A0FE5-6688-4308-A1DB-7E6115B9892C}" presName="accentRepeatNode" presStyleLbl="solidFgAcc1" presStyleIdx="0" presStyleCnt="3"/>
      <dgm:spPr/>
    </dgm:pt>
    <dgm:pt modelId="{D3F4ABC5-B3FA-4DE2-89A8-CBB70BF81D59}" type="pres">
      <dgm:prSet presAssocID="{E11531B9-FDFD-40ED-A53D-60E9DCAF0670}" presName="text_2" presStyleLbl="node1" presStyleIdx="1" presStyleCnt="3">
        <dgm:presLayoutVars>
          <dgm:bulletEnabled val="1"/>
        </dgm:presLayoutVars>
      </dgm:prSet>
      <dgm:spPr/>
    </dgm:pt>
    <dgm:pt modelId="{9EDB6893-422C-4C52-B6D7-E8B16060797F}" type="pres">
      <dgm:prSet presAssocID="{E11531B9-FDFD-40ED-A53D-60E9DCAF0670}" presName="accent_2" presStyleCnt="0"/>
      <dgm:spPr/>
    </dgm:pt>
    <dgm:pt modelId="{54F6005B-A2AC-4D4F-9893-3FC9A21AD6B5}" type="pres">
      <dgm:prSet presAssocID="{E11531B9-FDFD-40ED-A53D-60E9DCAF0670}" presName="accentRepeatNode" presStyleLbl="solidFgAcc1" presStyleIdx="1" presStyleCnt="3"/>
      <dgm:spPr/>
    </dgm:pt>
    <dgm:pt modelId="{70F3AF56-6702-411B-9778-6DCA03D2FE29}" type="pres">
      <dgm:prSet presAssocID="{9B14AAF6-07C9-4C9C-AE0A-33526B4E5966}" presName="text_3" presStyleLbl="node1" presStyleIdx="2" presStyleCnt="3">
        <dgm:presLayoutVars>
          <dgm:bulletEnabled val="1"/>
        </dgm:presLayoutVars>
      </dgm:prSet>
      <dgm:spPr/>
    </dgm:pt>
    <dgm:pt modelId="{D91A4F9D-0DA5-49AA-9A31-3BC7328B8B7F}" type="pres">
      <dgm:prSet presAssocID="{9B14AAF6-07C9-4C9C-AE0A-33526B4E5966}" presName="accent_3" presStyleCnt="0"/>
      <dgm:spPr/>
    </dgm:pt>
    <dgm:pt modelId="{298FA250-FBFB-402E-83B6-00EAAE65F7DF}" type="pres">
      <dgm:prSet presAssocID="{9B14AAF6-07C9-4C9C-AE0A-33526B4E5966}" presName="accentRepeatNode" presStyleLbl="solidFgAcc1" presStyleIdx="2" presStyleCnt="3"/>
      <dgm:spPr/>
    </dgm:pt>
  </dgm:ptLst>
  <dgm:cxnLst>
    <dgm:cxn modelId="{EF7E1C1A-7588-494B-B2B1-3DAF94306676}" type="presOf" srcId="{E93AAEEC-741D-4548-ACB6-FD8438B555F2}" destId="{FF870633-7795-431A-A043-099161B8F9A8}" srcOrd="0" destOrd="0" presId="urn:microsoft.com/office/officeart/2008/layout/VerticalCurvedList"/>
    <dgm:cxn modelId="{0C5E5569-30B6-4B6D-956C-EE10C19262AF}" type="presOf" srcId="{E11531B9-FDFD-40ED-A53D-60E9DCAF0670}" destId="{D3F4ABC5-B3FA-4DE2-89A8-CBB70BF81D59}" srcOrd="0" destOrd="0" presId="urn:microsoft.com/office/officeart/2008/layout/VerticalCurvedList"/>
    <dgm:cxn modelId="{C612817F-5476-4B61-90BB-845E607A11E6}" srcId="{E93AAEEC-741D-4548-ACB6-FD8438B555F2}" destId="{761A0FE5-6688-4308-A1DB-7E6115B9892C}" srcOrd="0" destOrd="0" parTransId="{123A7FB2-D96F-4BD9-9224-D6EC2E33C0A9}" sibTransId="{6B5D4B4B-2165-4EE8-8F79-1779C7FCE0B4}"/>
    <dgm:cxn modelId="{DF310E90-3B88-4735-AA6D-B8E9DDC0D80A}" type="presOf" srcId="{761A0FE5-6688-4308-A1DB-7E6115B9892C}" destId="{72108B3C-E16C-4D75-A172-35A22669FE02}" srcOrd="0" destOrd="0" presId="urn:microsoft.com/office/officeart/2008/layout/VerticalCurvedList"/>
    <dgm:cxn modelId="{56BEB29D-93F8-4000-8A03-FD5AAD3D4DDD}" srcId="{E93AAEEC-741D-4548-ACB6-FD8438B555F2}" destId="{E11531B9-FDFD-40ED-A53D-60E9DCAF0670}" srcOrd="1" destOrd="0" parTransId="{25978549-EDFF-45B3-8A25-BBB465E1672A}" sibTransId="{F0B46325-B3CD-42A1-A1B7-F70DA3A0BDDE}"/>
    <dgm:cxn modelId="{F27E8EC9-7B5C-42A8-BD38-C2C290F97546}" type="presOf" srcId="{6B5D4B4B-2165-4EE8-8F79-1779C7FCE0B4}" destId="{657DA243-8985-45E3-A3A2-2B815DD4A0A8}" srcOrd="0" destOrd="0" presId="urn:microsoft.com/office/officeart/2008/layout/VerticalCurvedList"/>
    <dgm:cxn modelId="{BD72A1E3-FF7C-4CD4-96F0-3910CB842A4A}" type="presOf" srcId="{9B14AAF6-07C9-4C9C-AE0A-33526B4E5966}" destId="{70F3AF56-6702-411B-9778-6DCA03D2FE29}" srcOrd="0" destOrd="0" presId="urn:microsoft.com/office/officeart/2008/layout/VerticalCurvedList"/>
    <dgm:cxn modelId="{B82BF8E6-A1D0-46D6-B5CF-05F26CA5C812}" srcId="{E93AAEEC-741D-4548-ACB6-FD8438B555F2}" destId="{9B14AAF6-07C9-4C9C-AE0A-33526B4E5966}" srcOrd="2" destOrd="0" parTransId="{C6BAC6C0-7DF8-465C-8551-5B2F1B4C3E0C}" sibTransId="{C0FC89F3-A177-4B1A-B96D-1E6CB46CC61E}"/>
    <dgm:cxn modelId="{CD82E417-31C0-49FE-A886-FC52855D3ADF}" type="presParOf" srcId="{FF870633-7795-431A-A043-099161B8F9A8}" destId="{3F8A3EC8-D079-41D6-A6D5-74319ADD16AD}" srcOrd="0" destOrd="0" presId="urn:microsoft.com/office/officeart/2008/layout/VerticalCurvedList"/>
    <dgm:cxn modelId="{EDD397D0-EF56-4F08-BC33-879BAAC8A48F}" type="presParOf" srcId="{3F8A3EC8-D079-41D6-A6D5-74319ADD16AD}" destId="{20F5EB06-BF28-44B2-A9AC-FA6C406A9019}" srcOrd="0" destOrd="0" presId="urn:microsoft.com/office/officeart/2008/layout/VerticalCurvedList"/>
    <dgm:cxn modelId="{6868DB2E-BC06-49E7-8F0E-3948C5CD3519}" type="presParOf" srcId="{20F5EB06-BF28-44B2-A9AC-FA6C406A9019}" destId="{D7BF3457-95F0-431E-8E9F-F38B4CC4D573}" srcOrd="0" destOrd="0" presId="urn:microsoft.com/office/officeart/2008/layout/VerticalCurvedList"/>
    <dgm:cxn modelId="{B64458F6-7711-44E4-A4CB-6F62350232EA}" type="presParOf" srcId="{20F5EB06-BF28-44B2-A9AC-FA6C406A9019}" destId="{657DA243-8985-45E3-A3A2-2B815DD4A0A8}" srcOrd="1" destOrd="0" presId="urn:microsoft.com/office/officeart/2008/layout/VerticalCurvedList"/>
    <dgm:cxn modelId="{6D828718-9B90-479B-9ECF-BCCDE66CA27C}" type="presParOf" srcId="{20F5EB06-BF28-44B2-A9AC-FA6C406A9019}" destId="{46252B48-A7F2-4C9D-849D-AEB7858664AE}" srcOrd="2" destOrd="0" presId="urn:microsoft.com/office/officeart/2008/layout/VerticalCurvedList"/>
    <dgm:cxn modelId="{DACA97DB-D923-4C40-95DD-543CA97998E9}" type="presParOf" srcId="{20F5EB06-BF28-44B2-A9AC-FA6C406A9019}" destId="{30CABEA2-B521-4BFE-BB1E-37CCC4EA9891}" srcOrd="3" destOrd="0" presId="urn:microsoft.com/office/officeart/2008/layout/VerticalCurvedList"/>
    <dgm:cxn modelId="{34DD6C4E-6CCE-49E8-8431-5CA4F1F798B4}" type="presParOf" srcId="{3F8A3EC8-D079-41D6-A6D5-74319ADD16AD}" destId="{72108B3C-E16C-4D75-A172-35A22669FE02}" srcOrd="1" destOrd="0" presId="urn:microsoft.com/office/officeart/2008/layout/VerticalCurvedList"/>
    <dgm:cxn modelId="{7E7E7B0C-8CEE-49D8-96FE-D77A046EECCF}" type="presParOf" srcId="{3F8A3EC8-D079-41D6-A6D5-74319ADD16AD}" destId="{B1E639CE-27B2-4633-8044-F936CEE4ECA5}" srcOrd="2" destOrd="0" presId="urn:microsoft.com/office/officeart/2008/layout/VerticalCurvedList"/>
    <dgm:cxn modelId="{5275A72C-8DD3-45ED-AD59-BA15B479B764}" type="presParOf" srcId="{B1E639CE-27B2-4633-8044-F936CEE4ECA5}" destId="{E7A54A27-DED6-4825-9005-EF6A18419DD3}" srcOrd="0" destOrd="0" presId="urn:microsoft.com/office/officeart/2008/layout/VerticalCurvedList"/>
    <dgm:cxn modelId="{748A51CC-A211-4AF4-BB20-22B19FACE49C}" type="presParOf" srcId="{3F8A3EC8-D079-41D6-A6D5-74319ADD16AD}" destId="{D3F4ABC5-B3FA-4DE2-89A8-CBB70BF81D59}" srcOrd="3" destOrd="0" presId="urn:microsoft.com/office/officeart/2008/layout/VerticalCurvedList"/>
    <dgm:cxn modelId="{236C6B98-8C7C-4B68-BA4C-796C57841BA1}" type="presParOf" srcId="{3F8A3EC8-D079-41D6-A6D5-74319ADD16AD}" destId="{9EDB6893-422C-4C52-B6D7-E8B16060797F}" srcOrd="4" destOrd="0" presId="urn:microsoft.com/office/officeart/2008/layout/VerticalCurvedList"/>
    <dgm:cxn modelId="{67960F64-6BA5-43A8-A0CA-41B8271B38BF}" type="presParOf" srcId="{9EDB6893-422C-4C52-B6D7-E8B16060797F}" destId="{54F6005B-A2AC-4D4F-9893-3FC9A21AD6B5}" srcOrd="0" destOrd="0" presId="urn:microsoft.com/office/officeart/2008/layout/VerticalCurvedList"/>
    <dgm:cxn modelId="{D9C2B95E-C641-42B6-B8C8-91A8F2EC56AF}" type="presParOf" srcId="{3F8A3EC8-D079-41D6-A6D5-74319ADD16AD}" destId="{70F3AF56-6702-411B-9778-6DCA03D2FE29}" srcOrd="5" destOrd="0" presId="urn:microsoft.com/office/officeart/2008/layout/VerticalCurvedList"/>
    <dgm:cxn modelId="{5BBCEC8E-9A5C-4B51-A267-456C6F2E4151}" type="presParOf" srcId="{3F8A3EC8-D079-41D6-A6D5-74319ADD16AD}" destId="{D91A4F9D-0DA5-49AA-9A31-3BC7328B8B7F}" srcOrd="6" destOrd="0" presId="urn:microsoft.com/office/officeart/2008/layout/VerticalCurvedList"/>
    <dgm:cxn modelId="{6668D9D4-68F1-46C6-9A9B-493FCE41E6B0}" type="presParOf" srcId="{D91A4F9D-0DA5-49AA-9A31-3BC7328B8B7F}" destId="{298FA250-FBFB-402E-83B6-00EAAE65F7D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B2677-1565-478F-AF07-FBDC8D35F2AC}">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F5C583-97E0-499D-9C3D-76E038CDD724}">
      <dsp:nvSpPr>
        <dsp:cNvPr id="0" name=""/>
        <dsp:cNvSpPr/>
      </dsp:nvSpPr>
      <dsp:spPr>
        <a:xfrm>
          <a:off x="525780" y="63189"/>
          <a:ext cx="7360920"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en-IN" sz="2400" b="1" i="0" kern="1200" dirty="0">
              <a:latin typeface="Arial Black" panose="020B0A04020102020204" pitchFamily="34" charset="0"/>
            </a:rPr>
            <a:t>Awareness</a:t>
          </a:r>
          <a:endParaRPr lang="en-IN" sz="2400" b="1" kern="1200" dirty="0">
            <a:latin typeface="Arial Black" panose="020B0A04020102020204" pitchFamily="34" charset="0"/>
          </a:endParaRPr>
        </a:p>
      </dsp:txBody>
      <dsp:txXfrm>
        <a:off x="560365" y="97774"/>
        <a:ext cx="7291750" cy="639310"/>
      </dsp:txXfrm>
    </dsp:sp>
    <dsp:sp modelId="{26FD1C1A-3DCD-4459-957D-A92B75A2AFB1}">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C9A213-CA5D-45BD-B659-F293BCF7AC57}">
      <dsp:nvSpPr>
        <dsp:cNvPr id="0" name=""/>
        <dsp:cNvSpPr/>
      </dsp:nvSpPr>
      <dsp:spPr>
        <a:xfrm>
          <a:off x="525780" y="1151829"/>
          <a:ext cx="7360920" cy="708480"/>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en-IN" sz="2400" b="1" i="0" kern="1200" dirty="0">
              <a:latin typeface="Arial Black" panose="020B0A04020102020204" pitchFamily="34" charset="0"/>
            </a:rPr>
            <a:t>Familiarity</a:t>
          </a:r>
        </a:p>
      </dsp:txBody>
      <dsp:txXfrm>
        <a:off x="560365" y="1186414"/>
        <a:ext cx="7291750" cy="639310"/>
      </dsp:txXfrm>
    </dsp:sp>
    <dsp:sp modelId="{AB498328-AB4B-4475-993F-08658E8E6DF9}">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DCA9C6-384C-473E-A7E1-8812DC4C4E48}">
      <dsp:nvSpPr>
        <dsp:cNvPr id="0" name=""/>
        <dsp:cNvSpPr/>
      </dsp:nvSpPr>
      <dsp:spPr>
        <a:xfrm>
          <a:off x="525780" y="2240469"/>
          <a:ext cx="7360920" cy="708480"/>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en-IN" sz="2400" b="1" i="0" kern="1200" dirty="0">
              <a:latin typeface="Arial Black" panose="020B0A04020102020204" pitchFamily="34" charset="0"/>
            </a:rPr>
            <a:t>Consideration</a:t>
          </a:r>
        </a:p>
      </dsp:txBody>
      <dsp:txXfrm>
        <a:off x="560365" y="2275054"/>
        <a:ext cx="7291750" cy="639310"/>
      </dsp:txXfrm>
    </dsp:sp>
    <dsp:sp modelId="{3AFE586F-7E06-4C5C-A891-8F28AC158410}">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2C19C9-A809-4BCE-8427-D183DB4CDD2F}">
      <dsp:nvSpPr>
        <dsp:cNvPr id="0" name=""/>
        <dsp:cNvSpPr/>
      </dsp:nvSpPr>
      <dsp:spPr>
        <a:xfrm>
          <a:off x="525780" y="3329109"/>
          <a:ext cx="7360920" cy="708480"/>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Font typeface="+mj-lt"/>
            <a:buNone/>
          </a:pPr>
          <a:r>
            <a:rPr lang="en-IN" sz="2400" b="1" i="0" kern="1200" dirty="0">
              <a:latin typeface="Arial Black" panose="020B0A04020102020204" pitchFamily="34" charset="0"/>
            </a:rPr>
            <a:t>Advocacy</a:t>
          </a:r>
        </a:p>
      </dsp:txBody>
      <dsp:txXfrm>
        <a:off x="560365" y="3363694"/>
        <a:ext cx="729175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16F40-CC94-44A0-B2BA-A12B0A9D256E}">
      <dsp:nvSpPr>
        <dsp:cNvPr id="0" name=""/>
        <dsp:cNvSpPr/>
      </dsp:nvSpPr>
      <dsp:spPr>
        <a:xfrm>
          <a:off x="0" y="0"/>
          <a:ext cx="6908800" cy="104508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b="1" i="0" kern="1200" dirty="0"/>
            <a:t>Top-of-mind brand awareness</a:t>
          </a:r>
          <a:endParaRPr lang="en-IN" sz="3500" kern="1200" dirty="0"/>
        </a:p>
      </dsp:txBody>
      <dsp:txXfrm>
        <a:off x="30610" y="30610"/>
        <a:ext cx="5781068" cy="983866"/>
      </dsp:txXfrm>
    </dsp:sp>
    <dsp:sp modelId="{3EB73623-B9DA-48F9-99D3-BF17E0357E3E}">
      <dsp:nvSpPr>
        <dsp:cNvPr id="0" name=""/>
        <dsp:cNvSpPr/>
      </dsp:nvSpPr>
      <dsp:spPr>
        <a:xfrm>
          <a:off x="609599" y="1219268"/>
          <a:ext cx="6908800" cy="1045086"/>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b="1" i="0" kern="1200" dirty="0"/>
            <a:t>Unaided brand awareness</a:t>
          </a:r>
          <a:endParaRPr lang="en-IN" sz="3500" kern="1200" dirty="0"/>
        </a:p>
      </dsp:txBody>
      <dsp:txXfrm>
        <a:off x="640209" y="1249878"/>
        <a:ext cx="5558673" cy="983866"/>
      </dsp:txXfrm>
    </dsp:sp>
    <dsp:sp modelId="{FD36934F-AECF-43B6-B6C9-51F209CDD9B1}">
      <dsp:nvSpPr>
        <dsp:cNvPr id="0" name=""/>
        <dsp:cNvSpPr/>
      </dsp:nvSpPr>
      <dsp:spPr>
        <a:xfrm>
          <a:off x="1219199" y="2438536"/>
          <a:ext cx="6908800" cy="1045086"/>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IN" sz="3500" b="1" i="0" kern="1200" dirty="0"/>
            <a:t>Aided brand awareness</a:t>
          </a:r>
          <a:endParaRPr lang="en-IN" sz="3500" kern="1200" dirty="0"/>
        </a:p>
      </dsp:txBody>
      <dsp:txXfrm>
        <a:off x="1249809" y="2469146"/>
        <a:ext cx="5558673" cy="983866"/>
      </dsp:txXfrm>
    </dsp:sp>
    <dsp:sp modelId="{71E6769D-A01C-4A53-A8FB-DE16107D3463}">
      <dsp:nvSpPr>
        <dsp:cNvPr id="0" name=""/>
        <dsp:cNvSpPr/>
      </dsp:nvSpPr>
      <dsp:spPr>
        <a:xfrm>
          <a:off x="6229493" y="792524"/>
          <a:ext cx="679306" cy="679306"/>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IN" sz="3000" kern="1200"/>
        </a:p>
      </dsp:txBody>
      <dsp:txXfrm>
        <a:off x="6382337" y="792524"/>
        <a:ext cx="373618" cy="511178"/>
      </dsp:txXfrm>
    </dsp:sp>
    <dsp:sp modelId="{ED0ED131-D344-49F3-8371-5DD18CC47800}">
      <dsp:nvSpPr>
        <dsp:cNvPr id="0" name=""/>
        <dsp:cNvSpPr/>
      </dsp:nvSpPr>
      <dsp:spPr>
        <a:xfrm>
          <a:off x="6839093" y="2004825"/>
          <a:ext cx="679306" cy="679306"/>
        </a:xfrm>
        <a:prstGeom prst="downArrow">
          <a:avLst>
            <a:gd name="adj1" fmla="val 55000"/>
            <a:gd name="adj2" fmla="val 45000"/>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IN" sz="3000" kern="1200"/>
        </a:p>
      </dsp:txBody>
      <dsp:txXfrm>
        <a:off x="6991937" y="2004825"/>
        <a:ext cx="373618" cy="511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08CE9-92B8-4609-A375-0DEDFB3288A0}">
      <dsp:nvSpPr>
        <dsp:cNvPr id="0" name=""/>
        <dsp:cNvSpPr/>
      </dsp:nvSpPr>
      <dsp:spPr>
        <a:xfrm rot="10800000">
          <a:off x="2088285" y="359"/>
          <a:ext cx="6992874" cy="1307689"/>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655" tIns="137160" rIns="256032" bIns="137160" numCol="1" spcCol="1270" anchor="ctr" anchorCtr="0">
          <a:noAutofit/>
        </a:bodyPr>
        <a:lstStyle/>
        <a:p>
          <a:pPr marL="0" lvl="0" indent="0" algn="ctr" defTabSz="1600200">
            <a:lnSpc>
              <a:spcPct val="90000"/>
            </a:lnSpc>
            <a:spcBef>
              <a:spcPct val="0"/>
            </a:spcBef>
            <a:spcAft>
              <a:spcPct val="35000"/>
            </a:spcAft>
            <a:buNone/>
          </a:pPr>
          <a:r>
            <a:rPr lang="en-IN" sz="3600" b="1" kern="1200" dirty="0"/>
            <a:t>Self-declared knowledge about the brand</a:t>
          </a:r>
          <a:endParaRPr lang="en-IN" sz="3600" kern="1200" dirty="0"/>
        </a:p>
      </dsp:txBody>
      <dsp:txXfrm rot="10800000">
        <a:off x="2415207" y="359"/>
        <a:ext cx="6665952" cy="1307689"/>
      </dsp:txXfrm>
    </dsp:sp>
    <dsp:sp modelId="{B56BA228-D5FE-46C6-ABCF-AD1D3BBF9B5B}">
      <dsp:nvSpPr>
        <dsp:cNvPr id="0" name=""/>
        <dsp:cNvSpPr/>
      </dsp:nvSpPr>
      <dsp:spPr>
        <a:xfrm>
          <a:off x="1434440" y="359"/>
          <a:ext cx="1307689" cy="1307689"/>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78938-A8CD-48B4-9FD6-1C3ACB32CAA9}">
      <dsp:nvSpPr>
        <dsp:cNvPr id="0" name=""/>
        <dsp:cNvSpPr/>
      </dsp:nvSpPr>
      <dsp:spPr>
        <a:xfrm rot="10800000">
          <a:off x="2088285" y="1634971"/>
          <a:ext cx="6992874" cy="1307689"/>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655" tIns="137160" rIns="256032" bIns="137160" numCol="1" spcCol="1270" anchor="ctr" anchorCtr="0">
          <a:noAutofit/>
        </a:bodyPr>
        <a:lstStyle/>
        <a:p>
          <a:pPr marL="0" lvl="0" indent="0" algn="ctr" defTabSz="1600200">
            <a:lnSpc>
              <a:spcPct val="90000"/>
            </a:lnSpc>
            <a:spcBef>
              <a:spcPct val="0"/>
            </a:spcBef>
            <a:spcAft>
              <a:spcPct val="35000"/>
            </a:spcAft>
            <a:buNone/>
          </a:pPr>
          <a:r>
            <a:rPr lang="en-IN" sz="3600" b="1" kern="1200" dirty="0"/>
            <a:t>Brand profile</a:t>
          </a:r>
          <a:endParaRPr lang="en-IN" sz="3600" kern="1200" dirty="0"/>
        </a:p>
      </dsp:txBody>
      <dsp:txXfrm rot="10800000">
        <a:off x="2415207" y="1634971"/>
        <a:ext cx="6665952" cy="1307689"/>
      </dsp:txXfrm>
    </dsp:sp>
    <dsp:sp modelId="{2DA22836-54C4-42FF-BC2A-44F3C377C187}">
      <dsp:nvSpPr>
        <dsp:cNvPr id="0" name=""/>
        <dsp:cNvSpPr/>
      </dsp:nvSpPr>
      <dsp:spPr>
        <a:xfrm>
          <a:off x="1434440" y="1634971"/>
          <a:ext cx="1307689" cy="1307689"/>
        </a:xfrm>
        <a:prstGeom prst="ellipse">
          <a:avLst/>
        </a:prstGeom>
        <a:solidFill>
          <a:schemeClr val="accent3">
            <a:tint val="50000"/>
            <a:hueOff val="2074236"/>
            <a:satOff val="100000"/>
            <a:lumOff val="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A0F50-87F8-4B43-906D-D4C0F53B6516}">
      <dsp:nvSpPr>
        <dsp:cNvPr id="0" name=""/>
        <dsp:cNvSpPr/>
      </dsp:nvSpPr>
      <dsp:spPr>
        <a:xfrm>
          <a:off x="-3370246" y="-521746"/>
          <a:ext cx="4045506" cy="4045506"/>
        </a:xfrm>
        <a:prstGeom prst="blockArc">
          <a:avLst>
            <a:gd name="adj1" fmla="val 18900000"/>
            <a:gd name="adj2" fmla="val 2700000"/>
            <a:gd name="adj3" fmla="val 53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6B3A41-0EB1-4CE5-8821-BD5CC23469DA}">
      <dsp:nvSpPr>
        <dsp:cNvPr id="0" name=""/>
        <dsp:cNvSpPr/>
      </dsp:nvSpPr>
      <dsp:spPr>
        <a:xfrm>
          <a:off x="551845" y="428867"/>
          <a:ext cx="9947919" cy="8576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732" tIns="114300" rIns="114300" bIns="114300" numCol="1" spcCol="1270" anchor="ctr" anchorCtr="0">
          <a:noAutofit/>
        </a:bodyPr>
        <a:lstStyle/>
        <a:p>
          <a:pPr marL="0" lvl="0" indent="0" algn="l" defTabSz="2000250">
            <a:lnSpc>
              <a:spcPct val="90000"/>
            </a:lnSpc>
            <a:spcBef>
              <a:spcPct val="0"/>
            </a:spcBef>
            <a:spcAft>
              <a:spcPct val="35000"/>
            </a:spcAft>
            <a:buNone/>
          </a:pPr>
          <a:r>
            <a:rPr lang="en-IN" sz="4500" b="1" kern="1200" dirty="0"/>
            <a:t>Net Promoter Score</a:t>
          </a:r>
          <a:endParaRPr lang="en-IN" sz="4500" kern="1200" dirty="0"/>
        </a:p>
      </dsp:txBody>
      <dsp:txXfrm>
        <a:off x="551845" y="428867"/>
        <a:ext cx="9947919" cy="857615"/>
      </dsp:txXfrm>
    </dsp:sp>
    <dsp:sp modelId="{82A6D080-A80E-43F2-8CB6-E9B841B9A0B5}">
      <dsp:nvSpPr>
        <dsp:cNvPr id="0" name=""/>
        <dsp:cNvSpPr/>
      </dsp:nvSpPr>
      <dsp:spPr>
        <a:xfrm>
          <a:off x="15835" y="321665"/>
          <a:ext cx="1072019" cy="107201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AC6520-6B8E-4DC7-A65C-5A3BB3C4F9B1}">
      <dsp:nvSpPr>
        <dsp:cNvPr id="0" name=""/>
        <dsp:cNvSpPr/>
      </dsp:nvSpPr>
      <dsp:spPr>
        <a:xfrm>
          <a:off x="551845" y="1715530"/>
          <a:ext cx="9947919" cy="85761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732" tIns="114300" rIns="114300" bIns="114300" numCol="1" spcCol="1270" anchor="ctr" anchorCtr="0">
          <a:noAutofit/>
        </a:bodyPr>
        <a:lstStyle/>
        <a:p>
          <a:pPr marL="0" lvl="0" indent="0" algn="l" defTabSz="2000250">
            <a:lnSpc>
              <a:spcPct val="90000"/>
            </a:lnSpc>
            <a:spcBef>
              <a:spcPct val="0"/>
            </a:spcBef>
            <a:spcAft>
              <a:spcPct val="35000"/>
            </a:spcAft>
            <a:buNone/>
          </a:pPr>
          <a:r>
            <a:rPr lang="en-IN" sz="4500" b="1" kern="1200" dirty="0"/>
            <a:t>Social mentions</a:t>
          </a:r>
          <a:endParaRPr lang="en-IN" sz="4500" kern="1200" dirty="0"/>
        </a:p>
      </dsp:txBody>
      <dsp:txXfrm>
        <a:off x="551845" y="1715530"/>
        <a:ext cx="9947919" cy="857615"/>
      </dsp:txXfrm>
    </dsp:sp>
    <dsp:sp modelId="{95566C42-0C2C-49FD-9716-0987008814D9}">
      <dsp:nvSpPr>
        <dsp:cNvPr id="0" name=""/>
        <dsp:cNvSpPr/>
      </dsp:nvSpPr>
      <dsp:spPr>
        <a:xfrm>
          <a:off x="15835" y="1608329"/>
          <a:ext cx="1072019" cy="107201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2B317-81A0-4F83-B301-7EBCEE49A125}">
      <dsp:nvSpPr>
        <dsp:cNvPr id="0" name=""/>
        <dsp:cNvSpPr/>
      </dsp:nvSpPr>
      <dsp:spPr>
        <a:xfrm>
          <a:off x="736886" y="0"/>
          <a:ext cx="5786284" cy="5786284"/>
        </a:xfrm>
        <a:prstGeom prst="triangle">
          <a:avLst/>
        </a:prstGeom>
        <a:blipFill rotWithShape="0">
          <a:blip xmlns:r="http://schemas.openxmlformats.org/officeDocument/2006/relationships" r:embed="rId1"/>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00C36-6A8E-4AC7-A38C-A650166D84E8}">
      <dsp:nvSpPr>
        <dsp:cNvPr id="0" name=""/>
        <dsp:cNvSpPr/>
      </dsp:nvSpPr>
      <dsp:spPr>
        <a:xfrm>
          <a:off x="3630028" y="579193"/>
          <a:ext cx="3761084" cy="102842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solidFill>
                <a:schemeClr val="accent1"/>
              </a:solidFill>
              <a:latin typeface="Bahnschrift SemiCondensed" panose="020B0502040204020203" pitchFamily="34" charset="0"/>
            </a:rPr>
            <a:t>Brand Based Comparative Method</a:t>
          </a:r>
        </a:p>
      </dsp:txBody>
      <dsp:txXfrm>
        <a:off x="3680231" y="629396"/>
        <a:ext cx="3660678" cy="928015"/>
      </dsp:txXfrm>
    </dsp:sp>
    <dsp:sp modelId="{803F0F70-8A1C-4DA1-8A39-4BF24BA181A1}">
      <dsp:nvSpPr>
        <dsp:cNvPr id="0" name=""/>
        <dsp:cNvSpPr/>
      </dsp:nvSpPr>
      <dsp:spPr>
        <a:xfrm>
          <a:off x="3630028" y="1736167"/>
          <a:ext cx="3761084" cy="102842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solidFill>
                <a:schemeClr val="accent1"/>
              </a:solidFill>
              <a:latin typeface="Bahnschrift SemiCondensed" panose="020B0502040204020203" pitchFamily="34" charset="0"/>
            </a:rPr>
            <a:t>Marketing Based Method </a:t>
          </a:r>
        </a:p>
      </dsp:txBody>
      <dsp:txXfrm>
        <a:off x="3680231" y="1786370"/>
        <a:ext cx="3660678" cy="928015"/>
      </dsp:txXfrm>
    </dsp:sp>
    <dsp:sp modelId="{A986EB5D-8138-405E-8942-18A7D0E8B075}">
      <dsp:nvSpPr>
        <dsp:cNvPr id="0" name=""/>
        <dsp:cNvSpPr/>
      </dsp:nvSpPr>
      <dsp:spPr>
        <a:xfrm>
          <a:off x="3630028" y="2893142"/>
          <a:ext cx="3761084" cy="102842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solidFill>
                <a:schemeClr val="accent1"/>
              </a:solidFill>
              <a:latin typeface="Bahnschrift SemiCondensed" panose="020B0502040204020203" pitchFamily="34" charset="0"/>
            </a:rPr>
            <a:t>Conjoint Method </a:t>
          </a:r>
        </a:p>
      </dsp:txBody>
      <dsp:txXfrm>
        <a:off x="3680231" y="2943345"/>
        <a:ext cx="3660678" cy="928015"/>
      </dsp:txXfrm>
    </dsp:sp>
    <dsp:sp modelId="{B3F57CD0-97FC-4623-8273-1BE728396809}">
      <dsp:nvSpPr>
        <dsp:cNvPr id="0" name=""/>
        <dsp:cNvSpPr/>
      </dsp:nvSpPr>
      <dsp:spPr>
        <a:xfrm>
          <a:off x="3630028" y="4050116"/>
          <a:ext cx="3761084" cy="102842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IN" sz="2600" b="1" kern="1200" dirty="0">
              <a:solidFill>
                <a:schemeClr val="accent1"/>
              </a:solidFill>
              <a:latin typeface="Bahnschrift SemiCondensed" panose="020B0502040204020203" pitchFamily="34" charset="0"/>
            </a:rPr>
            <a:t>Holistic Method </a:t>
          </a:r>
        </a:p>
      </dsp:txBody>
      <dsp:txXfrm>
        <a:off x="3680231" y="4100319"/>
        <a:ext cx="3660678" cy="9280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EF5AD-5A6D-4B70-B055-4836EA53AFC5}">
      <dsp:nvSpPr>
        <dsp:cNvPr id="0" name=""/>
        <dsp:cNvSpPr/>
      </dsp:nvSpPr>
      <dsp:spPr>
        <a:xfrm>
          <a:off x="819149" y="0"/>
          <a:ext cx="6858000" cy="6858000"/>
        </a:xfrm>
        <a:prstGeom prst="triangle">
          <a:avLst/>
        </a:prstGeom>
        <a:blipFill dpi="0"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3ED6B-DF40-4F39-815B-E224F022B0B4}">
      <dsp:nvSpPr>
        <dsp:cNvPr id="0" name=""/>
        <dsp:cNvSpPr/>
      </dsp:nvSpPr>
      <dsp:spPr>
        <a:xfrm>
          <a:off x="4248149" y="686469"/>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Product form</a:t>
          </a:r>
          <a:endParaRPr lang="en-IN" sz="2900" b="1" kern="1200" dirty="0"/>
        </a:p>
      </dsp:txBody>
      <dsp:txXfrm>
        <a:off x="4282150" y="720470"/>
        <a:ext cx="4389698" cy="628513"/>
      </dsp:txXfrm>
    </dsp:sp>
    <dsp:sp modelId="{A3A7479B-C71C-46E2-9A8D-2CD07ED8EA0A}">
      <dsp:nvSpPr>
        <dsp:cNvPr id="0" name=""/>
        <dsp:cNvSpPr/>
      </dsp:nvSpPr>
      <dsp:spPr>
        <a:xfrm>
          <a:off x="4248149" y="1470049"/>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Companion product</a:t>
          </a:r>
        </a:p>
      </dsp:txBody>
      <dsp:txXfrm>
        <a:off x="4282150" y="1504050"/>
        <a:ext cx="4389698" cy="628513"/>
      </dsp:txXfrm>
    </dsp:sp>
    <dsp:sp modelId="{7A0F4595-AA35-4B8D-A1F6-55C3164B454B}">
      <dsp:nvSpPr>
        <dsp:cNvPr id="0" name=""/>
        <dsp:cNvSpPr/>
      </dsp:nvSpPr>
      <dsp:spPr>
        <a:xfrm>
          <a:off x="4248149" y="2253629"/>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Company expertise</a:t>
          </a:r>
        </a:p>
      </dsp:txBody>
      <dsp:txXfrm>
        <a:off x="4282150" y="2287630"/>
        <a:ext cx="4389698" cy="628513"/>
      </dsp:txXfrm>
    </dsp:sp>
    <dsp:sp modelId="{7EF5F850-7DD5-4A88-B968-2F54626D65E7}">
      <dsp:nvSpPr>
        <dsp:cNvPr id="0" name=""/>
        <dsp:cNvSpPr/>
      </dsp:nvSpPr>
      <dsp:spPr>
        <a:xfrm>
          <a:off x="4248149" y="3037209"/>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Brand distinction</a:t>
          </a:r>
        </a:p>
      </dsp:txBody>
      <dsp:txXfrm>
        <a:off x="4282150" y="3071210"/>
        <a:ext cx="4389698" cy="628513"/>
      </dsp:txXfrm>
    </dsp:sp>
    <dsp:sp modelId="{7B9B6EBC-CAB7-41C6-A211-18BB38A7F435}">
      <dsp:nvSpPr>
        <dsp:cNvPr id="0" name=""/>
        <dsp:cNvSpPr/>
      </dsp:nvSpPr>
      <dsp:spPr>
        <a:xfrm>
          <a:off x="4248149" y="3820790"/>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Brand prestige</a:t>
          </a:r>
        </a:p>
      </dsp:txBody>
      <dsp:txXfrm>
        <a:off x="4282150" y="3854791"/>
        <a:ext cx="4389698" cy="628513"/>
      </dsp:txXfrm>
    </dsp:sp>
    <dsp:sp modelId="{8FB10B9B-9439-493E-AE97-D03DA9D5AEEA}">
      <dsp:nvSpPr>
        <dsp:cNvPr id="0" name=""/>
        <dsp:cNvSpPr/>
      </dsp:nvSpPr>
      <dsp:spPr>
        <a:xfrm>
          <a:off x="4248149" y="4604370"/>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Transfer of components</a:t>
          </a:r>
        </a:p>
      </dsp:txBody>
      <dsp:txXfrm>
        <a:off x="4282150" y="4638371"/>
        <a:ext cx="4389698" cy="628513"/>
      </dsp:txXfrm>
    </dsp:sp>
    <dsp:sp modelId="{2A132F96-620D-4D03-86B1-B3E48879E303}">
      <dsp:nvSpPr>
        <dsp:cNvPr id="0" name=""/>
        <dsp:cNvSpPr/>
      </dsp:nvSpPr>
      <dsp:spPr>
        <a:xfrm>
          <a:off x="4248149" y="5387950"/>
          <a:ext cx="4457700" cy="69651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mj-lt"/>
            <a:buNone/>
          </a:pPr>
          <a:r>
            <a:rPr lang="en-IN" sz="2900" b="1" i="0" kern="1200" dirty="0"/>
            <a:t>Leveraging a lifestyle</a:t>
          </a:r>
        </a:p>
      </dsp:txBody>
      <dsp:txXfrm>
        <a:off x="4282150" y="5421951"/>
        <a:ext cx="4389698" cy="6285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DA243-8985-45E3-A3A2-2B815DD4A0A8}">
      <dsp:nvSpPr>
        <dsp:cNvPr id="0" name=""/>
        <dsp:cNvSpPr/>
      </dsp:nvSpPr>
      <dsp:spPr>
        <a:xfrm>
          <a:off x="-3870964" y="-594436"/>
          <a:ext cx="4613502" cy="4613502"/>
        </a:xfrm>
        <a:prstGeom prst="blockArc">
          <a:avLst>
            <a:gd name="adj1" fmla="val 18900000"/>
            <a:gd name="adj2" fmla="val 2700000"/>
            <a:gd name="adj3" fmla="val 468"/>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08B3C-E16C-4D75-A172-35A22669FE02}">
      <dsp:nvSpPr>
        <dsp:cNvPr id="0" name=""/>
        <dsp:cNvSpPr/>
      </dsp:nvSpPr>
      <dsp:spPr>
        <a:xfrm>
          <a:off x="477510" y="342463"/>
          <a:ext cx="7605401" cy="68492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660"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Internal Branding</a:t>
          </a:r>
          <a:endParaRPr lang="en-IN" sz="3500" b="1" kern="1200" dirty="0"/>
        </a:p>
      </dsp:txBody>
      <dsp:txXfrm>
        <a:off x="477510" y="342463"/>
        <a:ext cx="7605401" cy="684926"/>
      </dsp:txXfrm>
    </dsp:sp>
    <dsp:sp modelId="{E7A54A27-DED6-4825-9005-EF6A18419DD3}">
      <dsp:nvSpPr>
        <dsp:cNvPr id="0" name=""/>
        <dsp:cNvSpPr/>
      </dsp:nvSpPr>
      <dsp:spPr>
        <a:xfrm>
          <a:off x="49431" y="256847"/>
          <a:ext cx="856157" cy="85615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F4ABC5-B3FA-4DE2-89A8-CBB70BF81D59}">
      <dsp:nvSpPr>
        <dsp:cNvPr id="0" name=""/>
        <dsp:cNvSpPr/>
      </dsp:nvSpPr>
      <dsp:spPr>
        <a:xfrm>
          <a:off x="726480" y="1369852"/>
          <a:ext cx="7356430" cy="684926"/>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660"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External Branding</a:t>
          </a:r>
          <a:endParaRPr lang="en-IN" sz="3500" b="1" kern="1200" dirty="0"/>
        </a:p>
      </dsp:txBody>
      <dsp:txXfrm>
        <a:off x="726480" y="1369852"/>
        <a:ext cx="7356430" cy="684926"/>
      </dsp:txXfrm>
    </dsp:sp>
    <dsp:sp modelId="{54F6005B-A2AC-4D4F-9893-3FC9A21AD6B5}">
      <dsp:nvSpPr>
        <dsp:cNvPr id="0" name=""/>
        <dsp:cNvSpPr/>
      </dsp:nvSpPr>
      <dsp:spPr>
        <a:xfrm>
          <a:off x="298401" y="1284236"/>
          <a:ext cx="856157" cy="856157"/>
        </a:xfrm>
        <a:prstGeom prst="ellipse">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F3AF56-6702-411B-9778-6DCA03D2FE29}">
      <dsp:nvSpPr>
        <dsp:cNvPr id="0" name=""/>
        <dsp:cNvSpPr/>
      </dsp:nvSpPr>
      <dsp:spPr>
        <a:xfrm>
          <a:off x="477510" y="2397241"/>
          <a:ext cx="7605401" cy="684926"/>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660" tIns="88900" rIns="88900" bIns="88900" numCol="1" spcCol="1270" anchor="ctr" anchorCtr="0">
          <a:noAutofit/>
        </a:bodyPr>
        <a:lstStyle/>
        <a:p>
          <a:pPr marL="0" lvl="0" indent="0" algn="l" defTabSz="1555750">
            <a:lnSpc>
              <a:spcPct val="90000"/>
            </a:lnSpc>
            <a:spcBef>
              <a:spcPct val="0"/>
            </a:spcBef>
            <a:spcAft>
              <a:spcPct val="35000"/>
            </a:spcAft>
            <a:buNone/>
          </a:pPr>
          <a:r>
            <a:rPr lang="en-IN" sz="3500" b="1" i="0" kern="1200" dirty="0"/>
            <a:t>Customer Experience</a:t>
          </a:r>
          <a:endParaRPr lang="en-IN" sz="3500" b="1" kern="1200" dirty="0"/>
        </a:p>
      </dsp:txBody>
      <dsp:txXfrm>
        <a:off x="477510" y="2397241"/>
        <a:ext cx="7605401" cy="684926"/>
      </dsp:txXfrm>
    </dsp:sp>
    <dsp:sp modelId="{298FA250-FBFB-402E-83B6-00EAAE65F7DF}">
      <dsp:nvSpPr>
        <dsp:cNvPr id="0" name=""/>
        <dsp:cNvSpPr/>
      </dsp:nvSpPr>
      <dsp:spPr>
        <a:xfrm>
          <a:off x="49431" y="2311625"/>
          <a:ext cx="856157" cy="856157"/>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D318-B4E9-AFD5-6443-F4D3CF4704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07C87A0-6850-C571-6DE4-4205292956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9849E2C-1907-B696-BCF5-A949651CDAFF}"/>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21B9ECF9-59FC-C127-D26B-27D603253AF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DCAEBAB-16E9-B3DE-6EE4-919E3A8C1945}"/>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405375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3A38-AA6C-C8C8-1C42-AB050437E10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EB61209-E068-5F37-61BD-54993DC955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0F466E3-7DFE-FC1A-6E7E-D09DE043F1C0}"/>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157D1301-88B7-C346-74D8-AF6D5FDEF8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E681C2-C2AC-5DE3-92E3-8E28A7949785}"/>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253234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6AFEF6-6B0E-CCDB-235D-F3C3363159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5B055D6-5FC0-2110-21F2-FBF970D05A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47ED022-9BCC-3A17-4754-51D862F2F632}"/>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3C4085F8-376C-A319-336E-F0E7AACCA0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BB539BC-220C-5A50-2742-D630B04F66BB}"/>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121887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CD4B-9ABD-ED74-4C76-F8AFBC9795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AAAB8C2-DC9D-2155-4CD3-E719122C55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563EBF-D6F6-2B5B-F4EC-01D526DDE71E}"/>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76B2C8B7-9BB3-6E37-7D8B-4EE086EF70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792FF67-58D7-FD80-706A-5F6DDCB75877}"/>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21306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C82-A35B-E73A-6778-5CA0C3D8FD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392CBDA-37FF-A219-AD06-DEE86AD54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E9B43B-4B7A-AEC8-C978-43F4B391DADB}"/>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93D5D980-2D28-2A19-4F4E-062E5FDB803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76214F-F81D-0B76-E558-943343BF8F00}"/>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104482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7560-2F10-AF33-069A-EC1B3410859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2FDB42B-CF07-F808-C663-9F15A6F766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B773382-73F1-6736-A202-7DBB5E3A2E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22A84C2-3E22-D976-4E93-CF7377D52CBE}"/>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6" name="Footer Placeholder 5">
            <a:extLst>
              <a:ext uri="{FF2B5EF4-FFF2-40B4-BE49-F238E27FC236}">
                <a16:creationId xmlns:a16="http://schemas.microsoft.com/office/drawing/2014/main" id="{CB0BD292-A586-7F57-7C3F-25810BAE624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C28A802-B66B-B878-A698-8CB88F137A67}"/>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131498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C16F5-DB9D-8F8A-FCAC-4BE223E1DF6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D5E3A3D-FAAB-37DD-796A-7C1F6AEC2D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10B8A-CA71-E886-97E0-F86FA08480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BE3960CD-7F18-8F48-14F7-7E19F6ED4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B32A59-7941-5661-47F0-BF1803DBF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791310B-5414-D329-A15E-8A5631735329}"/>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8" name="Footer Placeholder 7">
            <a:extLst>
              <a:ext uri="{FF2B5EF4-FFF2-40B4-BE49-F238E27FC236}">
                <a16:creationId xmlns:a16="http://schemas.microsoft.com/office/drawing/2014/main" id="{8A4315CD-2A38-6747-4C42-9A96C5A8C39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4FEE4FB-4BBB-9832-C680-9ACD49DFA385}"/>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389715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0149-1F08-B068-F6A9-B6A55B583C3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5B5836D-1E53-2482-798C-26B44EC833C1}"/>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4" name="Footer Placeholder 3">
            <a:extLst>
              <a:ext uri="{FF2B5EF4-FFF2-40B4-BE49-F238E27FC236}">
                <a16:creationId xmlns:a16="http://schemas.microsoft.com/office/drawing/2014/main" id="{1C808038-CF42-B084-6DD4-C6DCCE1A47B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D59B9DC-4678-CAC2-7234-3B6175DE95B9}"/>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332082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7C061C-2267-D139-6D8B-CB75206D0D0D}"/>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3" name="Footer Placeholder 2">
            <a:extLst>
              <a:ext uri="{FF2B5EF4-FFF2-40B4-BE49-F238E27FC236}">
                <a16:creationId xmlns:a16="http://schemas.microsoft.com/office/drawing/2014/main" id="{6644B22F-0709-936E-00DB-E7A47129D35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0F4FF88-7C25-954D-5899-3E6D2BE67995}"/>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33535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06A5-2877-B45F-2F8C-CCF4E6D56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0E7A031-5B8F-F0BD-D673-904BFF744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C75D35E-B7CA-FA4F-61B1-0C9A5EF89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6B7A3-E089-165D-F87C-A6D9A2ABC667}"/>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6" name="Footer Placeholder 5">
            <a:extLst>
              <a:ext uri="{FF2B5EF4-FFF2-40B4-BE49-F238E27FC236}">
                <a16:creationId xmlns:a16="http://schemas.microsoft.com/office/drawing/2014/main" id="{C542457D-E993-CFC8-5C07-E6476022F2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BE90F93-464B-B010-31C2-39D3F75ACD92}"/>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1378657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13B8-B99E-3985-D0D6-511640B51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02CAEB0-1700-4F1F-2A9B-FADD09C10C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E709ACE-2A48-5917-DF62-B26EB797D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4BEBC-9216-6DC9-8B77-A686B3E1752A}"/>
              </a:ext>
            </a:extLst>
          </p:cNvPr>
          <p:cNvSpPr>
            <a:spLocks noGrp="1"/>
          </p:cNvSpPr>
          <p:nvPr>
            <p:ph type="dt" sz="half" idx="10"/>
          </p:nvPr>
        </p:nvSpPr>
        <p:spPr/>
        <p:txBody>
          <a:bodyPr/>
          <a:lstStyle/>
          <a:p>
            <a:fld id="{EEAD7D0A-B162-417F-9F05-1AC17417F08B}" type="datetimeFigureOut">
              <a:rPr lang="en-IN" smtClean="0"/>
              <a:t>25-11-2022</a:t>
            </a:fld>
            <a:endParaRPr lang="en-IN"/>
          </a:p>
        </p:txBody>
      </p:sp>
      <p:sp>
        <p:nvSpPr>
          <p:cNvPr id="6" name="Footer Placeholder 5">
            <a:extLst>
              <a:ext uri="{FF2B5EF4-FFF2-40B4-BE49-F238E27FC236}">
                <a16:creationId xmlns:a16="http://schemas.microsoft.com/office/drawing/2014/main" id="{9CE5C19E-AE91-E45D-DC4C-EFCFF9509BD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22A2B4F-86DB-2F41-DDBF-630FF2AF2F46}"/>
              </a:ext>
            </a:extLst>
          </p:cNvPr>
          <p:cNvSpPr>
            <a:spLocks noGrp="1"/>
          </p:cNvSpPr>
          <p:nvPr>
            <p:ph type="sldNum" sz="quarter" idx="12"/>
          </p:nvPr>
        </p:nvSpPr>
        <p:spPr/>
        <p:txBody>
          <a:bodyPr/>
          <a:lstStyle/>
          <a:p>
            <a:fld id="{3C73F3B0-3933-4A09-85A9-6F2779002C26}" type="slidenum">
              <a:rPr lang="en-IN" smtClean="0"/>
              <a:t>‹#›</a:t>
            </a:fld>
            <a:endParaRPr lang="en-IN"/>
          </a:p>
        </p:txBody>
      </p:sp>
    </p:spTree>
    <p:extLst>
      <p:ext uri="{BB962C8B-B14F-4D97-AF65-F5344CB8AC3E}">
        <p14:creationId xmlns:p14="http://schemas.microsoft.com/office/powerpoint/2010/main" val="104935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839612-C337-E03B-81AC-1AB516BAE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E65967D-754D-C95F-FBE7-0002CD077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44B590F-74B8-4146-26A0-B7BEFEC45E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D7D0A-B162-417F-9F05-1AC17417F08B}" type="datetimeFigureOut">
              <a:rPr lang="en-IN" smtClean="0"/>
              <a:t>25-11-2022</a:t>
            </a:fld>
            <a:endParaRPr lang="en-IN"/>
          </a:p>
        </p:txBody>
      </p:sp>
      <p:sp>
        <p:nvSpPr>
          <p:cNvPr id="5" name="Footer Placeholder 4">
            <a:extLst>
              <a:ext uri="{FF2B5EF4-FFF2-40B4-BE49-F238E27FC236}">
                <a16:creationId xmlns:a16="http://schemas.microsoft.com/office/drawing/2014/main" id="{1A289487-A25E-81F3-3625-23A25257B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4726733-D40F-CEF7-8229-DFC241B99B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3F3B0-3933-4A09-85A9-6F2779002C26}" type="slidenum">
              <a:rPr lang="en-IN" smtClean="0"/>
              <a:t>‹#›</a:t>
            </a:fld>
            <a:endParaRPr lang="en-IN"/>
          </a:p>
        </p:txBody>
      </p:sp>
    </p:spTree>
    <p:extLst>
      <p:ext uri="{BB962C8B-B14F-4D97-AF65-F5344CB8AC3E}">
        <p14:creationId xmlns:p14="http://schemas.microsoft.com/office/powerpoint/2010/main" val="2196707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exels.com/photo/asphalt-auto-automobile-automotive-381228/"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447043"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xpixel.net/When-Where-Question-Mark-Who-How-Why-What-3490199" TargetMode="Externa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pixabay.com/en/question-mark-note-duplicate-460869/" TargetMode="External"/><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creativity103.com/backgrounds/index.htm" TargetMode="External"/><Relationship Id="rId7" Type="http://schemas.openxmlformats.org/officeDocument/2006/relationships/diagramColors" Target="../diagrams/colors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s://foto.wuestenigel.com/top-view-mug-with-hot-chocolate-and-marshmallows-on-a-black-background-with-a-luminous-garlan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commons.wikimedia.org/wiki/file:background-clouds.jpg" TargetMode="External"/><Relationship Id="rId7" Type="http://schemas.openxmlformats.org/officeDocument/2006/relationships/diagramColors" Target="../diagrams/colors7.xm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pxhere.com/en/photo/801950" TargetMode="External"/><Relationship Id="rId7" Type="http://schemas.openxmlformats.org/officeDocument/2006/relationships/diagramColors" Target="../diagrams/colors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pxhere.com/en/photo/1448499" TargetMode="External"/><Relationship Id="rId7" Type="http://schemas.openxmlformats.org/officeDocument/2006/relationships/diagramColors" Target="../diagrams/colors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pxhere.com/en/photo/1283876" TargetMode="External"/><Relationship Id="rId7" Type="http://schemas.openxmlformats.org/officeDocument/2006/relationships/diagramColors" Target="../diagrams/colors4.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hyperlink" Target="https://www.wisc-online.com/assetrepository/viewasset?id=2394"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A83A-8BFE-23B9-614A-BAB856DDC5CE}"/>
              </a:ext>
            </a:extLst>
          </p:cNvPr>
          <p:cNvSpPr>
            <a:spLocks noGrp="1"/>
          </p:cNvSpPr>
          <p:nvPr>
            <p:ph type="ctrTitle"/>
          </p:nvPr>
        </p:nvSpPr>
        <p:spPr/>
        <p:txBody>
          <a:bodyPr/>
          <a:lstStyle/>
          <a:p>
            <a:r>
              <a:rPr lang="en-IN" dirty="0">
                <a:latin typeface="Arial Black" panose="020B0A04020102020204" pitchFamily="34" charset="0"/>
              </a:rPr>
              <a:t>Unit 4</a:t>
            </a:r>
          </a:p>
        </p:txBody>
      </p:sp>
    </p:spTree>
    <p:extLst>
      <p:ext uri="{BB962C8B-B14F-4D97-AF65-F5344CB8AC3E}">
        <p14:creationId xmlns:p14="http://schemas.microsoft.com/office/powerpoint/2010/main" val="65340910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A763-3B84-B72D-5D6A-7F68F16C8BA7}"/>
              </a:ext>
            </a:extLst>
          </p:cNvPr>
          <p:cNvSpPr>
            <a:spLocks noGrp="1"/>
          </p:cNvSpPr>
          <p:nvPr>
            <p:ph type="title"/>
          </p:nvPr>
        </p:nvSpPr>
        <p:spPr/>
        <p:txBody>
          <a:bodyPr/>
          <a:lstStyle/>
          <a:p>
            <a:r>
              <a:rPr lang="en-IN" dirty="0">
                <a:solidFill>
                  <a:schemeClr val="accent1"/>
                </a:solidFill>
                <a:latin typeface="Arial Black" panose="020B0A04020102020204" pitchFamily="34" charset="0"/>
              </a:rPr>
              <a:t>The Brand Equity Ten</a:t>
            </a:r>
          </a:p>
        </p:txBody>
      </p:sp>
      <p:pic>
        <p:nvPicPr>
          <p:cNvPr id="5" name="Picture 4">
            <a:extLst>
              <a:ext uri="{FF2B5EF4-FFF2-40B4-BE49-F238E27FC236}">
                <a16:creationId xmlns:a16="http://schemas.microsoft.com/office/drawing/2014/main" id="{A33BC465-7BA6-1A6A-BD0A-BA5D46DB1C48}"/>
              </a:ext>
            </a:extLst>
          </p:cNvPr>
          <p:cNvPicPr>
            <a:picLocks noChangeAspect="1"/>
          </p:cNvPicPr>
          <p:nvPr/>
        </p:nvPicPr>
        <p:blipFill>
          <a:blip r:embed="rId3"/>
          <a:stretch>
            <a:fillRect/>
          </a:stretch>
        </p:blipFill>
        <p:spPr>
          <a:xfrm>
            <a:off x="1602658" y="1690688"/>
            <a:ext cx="8858865" cy="3353260"/>
          </a:xfrm>
          <a:prstGeom prst="rect">
            <a:avLst/>
          </a:prstGeom>
        </p:spPr>
      </p:pic>
    </p:spTree>
    <p:extLst>
      <p:ext uri="{BB962C8B-B14F-4D97-AF65-F5344CB8AC3E}">
        <p14:creationId xmlns:p14="http://schemas.microsoft.com/office/powerpoint/2010/main" val="390031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D9C069-B9BB-7D38-00CF-DF8C987179BB}"/>
              </a:ext>
            </a:extLst>
          </p:cNvPr>
          <p:cNvPicPr>
            <a:picLocks noChangeAspect="1"/>
          </p:cNvPicPr>
          <p:nvPr/>
        </p:nvPicPr>
        <p:blipFill>
          <a:blip r:embed="rId2"/>
          <a:stretch>
            <a:fillRect/>
          </a:stretch>
        </p:blipFill>
        <p:spPr>
          <a:xfrm>
            <a:off x="5022554" y="218768"/>
            <a:ext cx="7169446" cy="6420464"/>
          </a:xfrm>
          <a:prstGeom prst="rect">
            <a:avLst/>
          </a:prstGeom>
        </p:spPr>
      </p:pic>
      <p:pic>
        <p:nvPicPr>
          <p:cNvPr id="5" name="Picture 4">
            <a:extLst>
              <a:ext uri="{FF2B5EF4-FFF2-40B4-BE49-F238E27FC236}">
                <a16:creationId xmlns:a16="http://schemas.microsoft.com/office/drawing/2014/main" id="{1BE605A5-437A-4E5D-B980-94BA245D0BD2}"/>
              </a:ext>
            </a:extLst>
          </p:cNvPr>
          <p:cNvPicPr>
            <a:picLocks noChangeAspect="1"/>
          </p:cNvPicPr>
          <p:nvPr/>
        </p:nvPicPr>
        <p:blipFill>
          <a:blip r:embed="rId3"/>
          <a:stretch>
            <a:fillRect/>
          </a:stretch>
        </p:blipFill>
        <p:spPr>
          <a:xfrm>
            <a:off x="0" y="0"/>
            <a:ext cx="5022554" cy="6858000"/>
          </a:xfrm>
          <a:prstGeom prst="rect">
            <a:avLst/>
          </a:prstGeom>
        </p:spPr>
      </p:pic>
      <p:sp>
        <p:nvSpPr>
          <p:cNvPr id="7" name="Title 6">
            <a:extLst>
              <a:ext uri="{FF2B5EF4-FFF2-40B4-BE49-F238E27FC236}">
                <a16:creationId xmlns:a16="http://schemas.microsoft.com/office/drawing/2014/main" id="{452E3100-1DB2-E144-5211-3B9E4A3B51F7}"/>
              </a:ext>
            </a:extLst>
          </p:cNvPr>
          <p:cNvSpPr>
            <a:spLocks noGrp="1"/>
          </p:cNvSpPr>
          <p:nvPr>
            <p:ph type="title"/>
          </p:nvPr>
        </p:nvSpPr>
        <p:spPr>
          <a:xfrm>
            <a:off x="1103671" y="2685538"/>
            <a:ext cx="3625645" cy="1325563"/>
          </a:xfrm>
        </p:spPr>
        <p:txBody>
          <a:bodyPr>
            <a:noAutofit/>
          </a:bodyPr>
          <a:lstStyle/>
          <a:p>
            <a:r>
              <a:rPr lang="en-US" sz="6000" b="1" dirty="0">
                <a:solidFill>
                  <a:schemeClr val="bg1"/>
                </a:solidFill>
                <a:latin typeface="Arial Black" panose="020B0A04020102020204" pitchFamily="34" charset="0"/>
              </a:rPr>
              <a:t>Cont..,</a:t>
            </a:r>
            <a:endParaRPr lang="en-IN" sz="6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82543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797C-A393-2A00-EFB9-7D0766E71D8B}"/>
              </a:ext>
            </a:extLst>
          </p:cNvPr>
          <p:cNvSpPr>
            <a:spLocks noGrp="1"/>
          </p:cNvSpPr>
          <p:nvPr>
            <p:ph type="title"/>
          </p:nvPr>
        </p:nvSpPr>
        <p:spPr>
          <a:xfrm>
            <a:off x="403123" y="-67035"/>
            <a:ext cx="4709651" cy="6143370"/>
          </a:xfrm>
        </p:spPr>
        <p:txBody>
          <a:bodyPr>
            <a:normAutofit/>
          </a:bodyPr>
          <a:lstStyle/>
          <a:p>
            <a:r>
              <a:rPr lang="en-IN" sz="8000" b="1" i="0" dirty="0">
                <a:solidFill>
                  <a:schemeClr val="accent2"/>
                </a:solidFill>
                <a:effectLst/>
                <a:latin typeface="Matura MT Script Capitals" panose="03020802060602070202" pitchFamily="66" charset="0"/>
              </a:rPr>
              <a:t>Types of Brand Extension</a:t>
            </a:r>
            <a:endParaRPr lang="en-IN" sz="8000" dirty="0">
              <a:solidFill>
                <a:schemeClr val="accent2"/>
              </a:solidFill>
              <a:latin typeface="Matura MT Script Capitals" panose="03020802060602070202" pitchFamily="66" charset="0"/>
            </a:endParaRPr>
          </a:p>
        </p:txBody>
      </p:sp>
      <p:graphicFrame>
        <p:nvGraphicFramePr>
          <p:cNvPr id="4" name="Content Placeholder 3">
            <a:extLst>
              <a:ext uri="{FF2B5EF4-FFF2-40B4-BE49-F238E27FC236}">
                <a16:creationId xmlns:a16="http://schemas.microsoft.com/office/drawing/2014/main" id="{3A355803-6594-B6A2-5D06-FF9030C2A576}"/>
              </a:ext>
            </a:extLst>
          </p:cNvPr>
          <p:cNvGraphicFramePr>
            <a:graphicFrameLocks noGrp="1"/>
          </p:cNvGraphicFramePr>
          <p:nvPr>
            <p:ph idx="1"/>
            <p:extLst>
              <p:ext uri="{D42A27DB-BD31-4B8C-83A1-F6EECF244321}">
                <p14:modId xmlns:p14="http://schemas.microsoft.com/office/powerpoint/2010/main" val="4130520150"/>
              </p:ext>
            </p:extLst>
          </p:nvPr>
        </p:nvGraphicFramePr>
        <p:xfrm>
          <a:off x="3384755" y="0"/>
          <a:ext cx="9525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682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6EF148-9503-2576-9AEF-6753228A60CE}"/>
              </a:ext>
            </a:extLst>
          </p:cNvPr>
          <p:cNvPicPr>
            <a:picLocks noChangeAspect="1"/>
          </p:cNvPicPr>
          <p:nvPr/>
        </p:nvPicPr>
        <p:blipFill>
          <a:blip r:embed="rId2"/>
          <a:stretch>
            <a:fillRect/>
          </a:stretch>
        </p:blipFill>
        <p:spPr>
          <a:xfrm>
            <a:off x="0" y="2477729"/>
            <a:ext cx="12192000" cy="4984089"/>
          </a:xfrm>
          <a:prstGeom prst="rect">
            <a:avLst/>
          </a:prstGeom>
        </p:spPr>
      </p:pic>
      <p:pic>
        <p:nvPicPr>
          <p:cNvPr id="3" name="Picture 2">
            <a:extLst>
              <a:ext uri="{FF2B5EF4-FFF2-40B4-BE49-F238E27FC236}">
                <a16:creationId xmlns:a16="http://schemas.microsoft.com/office/drawing/2014/main" id="{7C4D410B-5CB6-276E-452D-45712A67D7B0}"/>
              </a:ext>
            </a:extLst>
          </p:cNvPr>
          <p:cNvPicPr>
            <a:picLocks noChangeAspect="1"/>
          </p:cNvPicPr>
          <p:nvPr/>
        </p:nvPicPr>
        <p:blipFill rotWithShape="1">
          <a:blip r:embed="rId3"/>
          <a:srcRect l="287" t="14545" r="-287" b="13493"/>
          <a:stretch/>
        </p:blipFill>
        <p:spPr>
          <a:xfrm>
            <a:off x="3234813" y="206477"/>
            <a:ext cx="6862916" cy="2871020"/>
          </a:xfrm>
          <a:prstGeom prst="rect">
            <a:avLst/>
          </a:prstGeom>
        </p:spPr>
      </p:pic>
    </p:spTree>
    <p:extLst>
      <p:ext uri="{BB962C8B-B14F-4D97-AF65-F5344CB8AC3E}">
        <p14:creationId xmlns:p14="http://schemas.microsoft.com/office/powerpoint/2010/main" val="2486334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9B0262-41A5-055E-E3D6-D4AF30F56021}"/>
              </a:ext>
            </a:extLst>
          </p:cNvPr>
          <p:cNvPicPr>
            <a:picLocks noChangeAspect="1"/>
          </p:cNvPicPr>
          <p:nvPr/>
        </p:nvPicPr>
        <p:blipFill>
          <a:blip r:embed="rId2"/>
          <a:stretch>
            <a:fillRect/>
          </a:stretch>
        </p:blipFill>
        <p:spPr>
          <a:xfrm>
            <a:off x="4011562" y="0"/>
            <a:ext cx="8180438" cy="6858000"/>
          </a:xfrm>
          <a:prstGeom prst="rect">
            <a:avLst/>
          </a:prstGeom>
        </p:spPr>
      </p:pic>
      <p:pic>
        <p:nvPicPr>
          <p:cNvPr id="6" name="Picture 5">
            <a:extLst>
              <a:ext uri="{FF2B5EF4-FFF2-40B4-BE49-F238E27FC236}">
                <a16:creationId xmlns:a16="http://schemas.microsoft.com/office/drawing/2014/main" id="{1EC47EDB-4B34-8C98-539D-4D7ED9786D39}"/>
              </a:ext>
            </a:extLst>
          </p:cNvPr>
          <p:cNvPicPr>
            <a:picLocks noChangeAspect="1"/>
          </p:cNvPicPr>
          <p:nvPr/>
        </p:nvPicPr>
        <p:blipFill rotWithShape="1">
          <a:blip r:embed="rId3"/>
          <a:srcRect l="9535"/>
          <a:stretch/>
        </p:blipFill>
        <p:spPr>
          <a:xfrm>
            <a:off x="0" y="1818284"/>
            <a:ext cx="4011562" cy="2287507"/>
          </a:xfrm>
          <a:prstGeom prst="rect">
            <a:avLst/>
          </a:prstGeom>
        </p:spPr>
      </p:pic>
    </p:spTree>
    <p:extLst>
      <p:ext uri="{BB962C8B-B14F-4D97-AF65-F5344CB8AC3E}">
        <p14:creationId xmlns:p14="http://schemas.microsoft.com/office/powerpoint/2010/main" val="3210517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wImage">
            <a:extLst>
              <a:ext uri="{FF2B5EF4-FFF2-40B4-BE49-F238E27FC236}">
                <a16:creationId xmlns:a16="http://schemas.microsoft.com/office/drawing/2014/main" id="{3FB963DE-3DB0-AA19-6DE8-972AA8EF4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26" y="1839554"/>
            <a:ext cx="11533239" cy="5018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E30D3F-1227-A7DF-E8F2-96E3271FACC7}"/>
              </a:ext>
            </a:extLst>
          </p:cNvPr>
          <p:cNvPicPr>
            <a:picLocks noChangeAspect="1"/>
          </p:cNvPicPr>
          <p:nvPr/>
        </p:nvPicPr>
        <p:blipFill>
          <a:blip r:embed="rId3"/>
          <a:stretch>
            <a:fillRect/>
          </a:stretch>
        </p:blipFill>
        <p:spPr>
          <a:xfrm>
            <a:off x="3724274" y="-518959"/>
            <a:ext cx="4800293" cy="2724150"/>
          </a:xfrm>
          <a:prstGeom prst="rect">
            <a:avLst/>
          </a:prstGeom>
        </p:spPr>
      </p:pic>
    </p:spTree>
    <p:extLst>
      <p:ext uri="{BB962C8B-B14F-4D97-AF65-F5344CB8AC3E}">
        <p14:creationId xmlns:p14="http://schemas.microsoft.com/office/powerpoint/2010/main" val="124701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30F10-3F48-BADB-6F85-086734689616}"/>
              </a:ext>
            </a:extLst>
          </p:cNvPr>
          <p:cNvPicPr>
            <a:picLocks noChangeAspect="1"/>
          </p:cNvPicPr>
          <p:nvPr/>
        </p:nvPicPr>
        <p:blipFill>
          <a:blip r:embed="rId2"/>
          <a:stretch>
            <a:fillRect/>
          </a:stretch>
        </p:blipFill>
        <p:spPr>
          <a:xfrm>
            <a:off x="3116826" y="0"/>
            <a:ext cx="9075174" cy="6858000"/>
          </a:xfrm>
          <a:prstGeom prst="rect">
            <a:avLst/>
          </a:prstGeom>
        </p:spPr>
      </p:pic>
      <p:pic>
        <p:nvPicPr>
          <p:cNvPr id="6" name="Picture 5">
            <a:extLst>
              <a:ext uri="{FF2B5EF4-FFF2-40B4-BE49-F238E27FC236}">
                <a16:creationId xmlns:a16="http://schemas.microsoft.com/office/drawing/2014/main" id="{A06EB421-F9C8-A640-5E64-519071CF404F}"/>
              </a:ext>
            </a:extLst>
          </p:cNvPr>
          <p:cNvPicPr>
            <a:picLocks noChangeAspect="1"/>
          </p:cNvPicPr>
          <p:nvPr/>
        </p:nvPicPr>
        <p:blipFill>
          <a:blip r:embed="rId3"/>
          <a:stretch>
            <a:fillRect/>
          </a:stretch>
        </p:blipFill>
        <p:spPr>
          <a:xfrm>
            <a:off x="147483" y="1845504"/>
            <a:ext cx="3893575" cy="4520884"/>
          </a:xfrm>
          <a:prstGeom prst="rect">
            <a:avLst/>
          </a:prstGeom>
        </p:spPr>
      </p:pic>
    </p:spTree>
    <p:extLst>
      <p:ext uri="{BB962C8B-B14F-4D97-AF65-F5344CB8AC3E}">
        <p14:creationId xmlns:p14="http://schemas.microsoft.com/office/powerpoint/2010/main" val="1021146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extLst>
              <a:ext uri="{837473B0-CC2E-450A-ABE3-18F120FF3D39}">
                <a1611:picAttrSrcUrl xmlns:a1611="http://schemas.microsoft.com/office/drawing/2016/11/main" r:id="rId3"/>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A4BC6-3C95-3363-75AC-94B7518A98F0}"/>
              </a:ext>
            </a:extLst>
          </p:cNvPr>
          <p:cNvSpPr>
            <a:spLocks noGrp="1"/>
          </p:cNvSpPr>
          <p:nvPr>
            <p:ph type="title"/>
          </p:nvPr>
        </p:nvSpPr>
        <p:spPr>
          <a:xfrm>
            <a:off x="127819" y="365125"/>
            <a:ext cx="11857704" cy="1325563"/>
          </a:xfrm>
        </p:spPr>
        <p:txBody>
          <a:bodyPr>
            <a:normAutofit/>
          </a:bodyPr>
          <a:lstStyle/>
          <a:p>
            <a:r>
              <a:rPr lang="en-US" sz="3600" dirty="0">
                <a:solidFill>
                  <a:schemeClr val="accent4">
                    <a:lumMod val="50000"/>
                  </a:schemeClr>
                </a:solidFill>
                <a:latin typeface="Arial Rounded MT Bold" panose="020F0704030504030204" pitchFamily="34" charset="0"/>
              </a:rPr>
              <a:t>Principles for Building and Sustaining Brand Equity</a:t>
            </a:r>
            <a:endParaRPr lang="en-IN" sz="3600" dirty="0">
              <a:solidFill>
                <a:schemeClr val="accent4">
                  <a:lumMod val="50000"/>
                </a:schemeClr>
              </a:solidFill>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EE8D5AC8-8989-732C-9F51-D627F620387C}"/>
              </a:ext>
            </a:extLst>
          </p:cNvPr>
          <p:cNvSpPr>
            <a:spLocks noGrp="1"/>
          </p:cNvSpPr>
          <p:nvPr>
            <p:ph idx="1"/>
          </p:nvPr>
        </p:nvSpPr>
        <p:spPr/>
        <p:txBody>
          <a:bodyPr>
            <a:normAutofit/>
          </a:bodyPr>
          <a:lstStyle/>
          <a:p>
            <a:r>
              <a:rPr lang="en-IN" sz="3600" b="1" i="1" dirty="0">
                <a:solidFill>
                  <a:srgbClr val="00B050"/>
                </a:solidFill>
                <a:effectLst/>
                <a:latin typeface="Consolas" panose="020B0609020204030204" pitchFamily="49" charset="0"/>
              </a:rPr>
              <a:t>Competitive differentiation</a:t>
            </a:r>
          </a:p>
          <a:p>
            <a:r>
              <a:rPr lang="en-IN" sz="3600" b="1" i="1" dirty="0">
                <a:solidFill>
                  <a:srgbClr val="00B050"/>
                </a:solidFill>
                <a:latin typeface="Consolas" panose="020B0609020204030204" pitchFamily="49" charset="0"/>
              </a:rPr>
              <a:t>Brand consistency and image</a:t>
            </a:r>
          </a:p>
          <a:p>
            <a:r>
              <a:rPr lang="en-US" sz="3600" b="1" i="1" dirty="0">
                <a:solidFill>
                  <a:srgbClr val="00B050"/>
                </a:solidFill>
                <a:effectLst/>
                <a:latin typeface="Consolas" panose="020B0609020204030204" pitchFamily="49" charset="0"/>
              </a:rPr>
              <a:t>Legally protect your brand and trademarks</a:t>
            </a:r>
          </a:p>
          <a:p>
            <a:r>
              <a:rPr lang="en-US" sz="3600" b="1" i="1" dirty="0">
                <a:solidFill>
                  <a:srgbClr val="00B050"/>
                </a:solidFill>
                <a:latin typeface="Consolas" panose="020B0609020204030204" pitchFamily="49" charset="0"/>
              </a:rPr>
              <a:t>Sustainability and longevity of the brand</a:t>
            </a:r>
            <a:endParaRPr lang="en-IN" sz="3600" b="1" i="1" dirty="0">
              <a:solidFill>
                <a:srgbClr val="00B050"/>
              </a:solidFill>
              <a:latin typeface="Consolas" panose="020B0609020204030204" pitchFamily="49" charset="0"/>
            </a:endParaRPr>
          </a:p>
        </p:txBody>
      </p:sp>
    </p:spTree>
    <p:extLst>
      <p:ext uri="{BB962C8B-B14F-4D97-AF65-F5344CB8AC3E}">
        <p14:creationId xmlns:p14="http://schemas.microsoft.com/office/powerpoint/2010/main" val="32073849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7000">
              <a:srgbClr val="D5E072"/>
            </a:gs>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308CF3-F5F0-4DBC-864C-4B09967822E5}"/>
              </a:ext>
            </a:extLst>
          </p:cNvPr>
          <p:cNvSpPr>
            <a:spLocks noGrp="1"/>
          </p:cNvSpPr>
          <p:nvPr>
            <p:ph type="title"/>
          </p:nvPr>
        </p:nvSpPr>
        <p:spPr/>
        <p:txBody>
          <a:bodyPr/>
          <a:lstStyle/>
          <a:p>
            <a:r>
              <a:rPr lang="en-IN" b="1" i="0" dirty="0">
                <a:solidFill>
                  <a:schemeClr val="accent4">
                    <a:lumMod val="50000"/>
                  </a:schemeClr>
                </a:solidFill>
                <a:effectLst/>
                <a:latin typeface="Open Sans"/>
              </a:rPr>
              <a:t>Brand Revitalization</a:t>
            </a:r>
            <a:endParaRPr lang="en-IN" dirty="0">
              <a:solidFill>
                <a:schemeClr val="accent4">
                  <a:lumMod val="50000"/>
                </a:schemeClr>
              </a:solidFill>
            </a:endParaRPr>
          </a:p>
        </p:txBody>
      </p:sp>
      <p:sp>
        <p:nvSpPr>
          <p:cNvPr id="4" name="Content Placeholder 3">
            <a:extLst>
              <a:ext uri="{FF2B5EF4-FFF2-40B4-BE49-F238E27FC236}">
                <a16:creationId xmlns:a16="http://schemas.microsoft.com/office/drawing/2014/main" id="{55C14A20-85C0-462A-9688-3411ECE4FA4F}"/>
              </a:ext>
            </a:extLst>
          </p:cNvPr>
          <p:cNvSpPr>
            <a:spLocks noGrp="1"/>
          </p:cNvSpPr>
          <p:nvPr>
            <p:ph idx="1"/>
          </p:nvPr>
        </p:nvSpPr>
        <p:spPr/>
        <p:txBody>
          <a:bodyPr/>
          <a:lstStyle/>
          <a:p>
            <a:pPr marL="0" indent="0">
              <a:buNone/>
            </a:pPr>
            <a:r>
              <a:rPr lang="en-US" b="0" i="0" dirty="0">
                <a:solidFill>
                  <a:srgbClr val="0070C0"/>
                </a:solidFill>
                <a:effectLst/>
                <a:latin typeface="Rubik"/>
              </a:rPr>
              <a:t>The </a:t>
            </a:r>
            <a:r>
              <a:rPr lang="en-US" b="1" i="0" dirty="0">
                <a:solidFill>
                  <a:srgbClr val="0070C0"/>
                </a:solidFill>
                <a:effectLst/>
                <a:latin typeface="Rubik"/>
              </a:rPr>
              <a:t>Brand Revitalization</a:t>
            </a:r>
            <a:r>
              <a:rPr lang="en-US" b="0" i="0" dirty="0">
                <a:solidFill>
                  <a:srgbClr val="0070C0"/>
                </a:solidFill>
                <a:effectLst/>
                <a:latin typeface="Rubik"/>
              </a:rPr>
              <a:t> is the marketing strategy adopted when the product reaches the maturity stage of product life cycle, and profits have fallen drastically. It is an attempt to bring the product back in the market and secure the sources of equity i.e. customers.</a:t>
            </a:r>
            <a:endParaRPr lang="en-IN" dirty="0">
              <a:solidFill>
                <a:srgbClr val="0070C0"/>
              </a:solidFill>
            </a:endParaRPr>
          </a:p>
        </p:txBody>
      </p:sp>
      <p:pic>
        <p:nvPicPr>
          <p:cNvPr id="5" name="Picture 4">
            <a:extLst>
              <a:ext uri="{FF2B5EF4-FFF2-40B4-BE49-F238E27FC236}">
                <a16:creationId xmlns:a16="http://schemas.microsoft.com/office/drawing/2014/main" id="{B2B66920-96C3-48CD-B33E-FADEFB7BEB03}"/>
              </a:ext>
            </a:extLst>
          </p:cNvPr>
          <p:cNvPicPr>
            <a:picLocks noChangeAspect="1"/>
          </p:cNvPicPr>
          <p:nvPr/>
        </p:nvPicPr>
        <p:blipFill>
          <a:blip r:embed="rId2"/>
          <a:stretch>
            <a:fillRect/>
          </a:stretch>
        </p:blipFill>
        <p:spPr>
          <a:xfrm>
            <a:off x="7582482" y="3429000"/>
            <a:ext cx="4609517" cy="3429000"/>
          </a:xfrm>
          <a:prstGeom prst="rect">
            <a:avLst/>
          </a:prstGeom>
        </p:spPr>
      </p:pic>
    </p:spTree>
    <p:extLst>
      <p:ext uri="{BB962C8B-B14F-4D97-AF65-F5344CB8AC3E}">
        <p14:creationId xmlns:p14="http://schemas.microsoft.com/office/powerpoint/2010/main" val="3250252602"/>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tial Circle 1">
            <a:extLst>
              <a:ext uri="{FF2B5EF4-FFF2-40B4-BE49-F238E27FC236}">
                <a16:creationId xmlns:a16="http://schemas.microsoft.com/office/drawing/2014/main" id="{866D961F-C3D5-3623-24B2-77C549708D44}"/>
              </a:ext>
            </a:extLst>
          </p:cNvPr>
          <p:cNvSpPr/>
          <p:nvPr/>
        </p:nvSpPr>
        <p:spPr>
          <a:xfrm>
            <a:off x="-1406012" y="-88490"/>
            <a:ext cx="8829368" cy="8544232"/>
          </a:xfrm>
          <a:prstGeom prst="pie">
            <a:avLst>
              <a:gd name="adj1" fmla="val 0"/>
              <a:gd name="adj2" fmla="val 16199999"/>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pic>
        <p:nvPicPr>
          <p:cNvPr id="5" name="Picture 4">
            <a:extLst>
              <a:ext uri="{FF2B5EF4-FFF2-40B4-BE49-F238E27FC236}">
                <a16:creationId xmlns:a16="http://schemas.microsoft.com/office/drawing/2014/main" id="{05058625-B4E0-4FA0-B5DE-7A2B998D2AD1}"/>
              </a:ext>
            </a:extLst>
          </p:cNvPr>
          <p:cNvPicPr>
            <a:picLocks noChangeAspect="1"/>
          </p:cNvPicPr>
          <p:nvPr/>
        </p:nvPicPr>
        <p:blipFill rotWithShape="1">
          <a:blip r:embed="rId4"/>
          <a:srcRect l="3612" t="6293" r="6335"/>
          <a:stretch/>
        </p:blipFill>
        <p:spPr>
          <a:xfrm>
            <a:off x="3008672" y="0"/>
            <a:ext cx="7885470" cy="4198374"/>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spPr>
      </p:pic>
    </p:spTree>
    <p:extLst>
      <p:ext uri="{BB962C8B-B14F-4D97-AF65-F5344CB8AC3E}">
        <p14:creationId xmlns:p14="http://schemas.microsoft.com/office/powerpoint/2010/main" val="24380754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659DA-AF50-BCF7-BD6F-2511EB60C5D5}"/>
              </a:ext>
            </a:extLst>
          </p:cNvPr>
          <p:cNvSpPr>
            <a:spLocks noGrp="1"/>
          </p:cNvSpPr>
          <p:nvPr>
            <p:ph type="title"/>
          </p:nvPr>
        </p:nvSpPr>
        <p:spPr/>
        <p:txBody>
          <a:bodyPr/>
          <a:lstStyle/>
          <a:p>
            <a:pPr algn="ctr"/>
            <a:r>
              <a:rPr lang="en-IN" b="1" i="0" dirty="0">
                <a:solidFill>
                  <a:schemeClr val="accent2">
                    <a:lumMod val="50000"/>
                  </a:schemeClr>
                </a:solidFill>
                <a:effectLst/>
                <a:latin typeface="Poor Richard" panose="02080502050505020702" pitchFamily="18" charset="0"/>
              </a:rPr>
              <a:t>Brand Performance Metrics</a:t>
            </a:r>
            <a:endParaRPr lang="en-IN" dirty="0">
              <a:solidFill>
                <a:schemeClr val="accent2">
                  <a:lumMod val="50000"/>
                </a:schemeClr>
              </a:solidFill>
              <a:latin typeface="Poor Richard" panose="02080502050505020702" pitchFamily="18" charset="0"/>
            </a:endParaRPr>
          </a:p>
        </p:txBody>
      </p:sp>
      <p:graphicFrame>
        <p:nvGraphicFramePr>
          <p:cNvPr id="4" name="Content Placeholder 3">
            <a:extLst>
              <a:ext uri="{FF2B5EF4-FFF2-40B4-BE49-F238E27FC236}">
                <a16:creationId xmlns:a16="http://schemas.microsoft.com/office/drawing/2014/main" id="{E30579A9-600B-A6D8-1CB7-B450FBEE0338}"/>
              </a:ext>
            </a:extLst>
          </p:cNvPr>
          <p:cNvGraphicFramePr>
            <a:graphicFrameLocks noGrp="1"/>
          </p:cNvGraphicFramePr>
          <p:nvPr>
            <p:ph idx="1"/>
            <p:extLst>
              <p:ext uri="{D42A27DB-BD31-4B8C-83A1-F6EECF244321}">
                <p14:modId xmlns:p14="http://schemas.microsoft.com/office/powerpoint/2010/main" val="21130317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5764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7331C-70E9-CD4A-DB16-26B17A8345BA}"/>
              </a:ext>
            </a:extLst>
          </p:cNvPr>
          <p:cNvPicPr>
            <a:picLocks noChangeAspect="1"/>
          </p:cNvPicPr>
          <p:nvPr/>
        </p:nvPicPr>
        <p:blipFill>
          <a:blip r:embed="rId2"/>
          <a:stretch>
            <a:fillRect/>
          </a:stretch>
        </p:blipFill>
        <p:spPr>
          <a:xfrm>
            <a:off x="4975123" y="255639"/>
            <a:ext cx="6774425" cy="6400800"/>
          </a:xfrm>
          <a:prstGeom prst="rect">
            <a:avLst/>
          </a:prstGeom>
        </p:spPr>
      </p:pic>
      <p:sp>
        <p:nvSpPr>
          <p:cNvPr id="4" name="Arrow: Pentagon 3">
            <a:extLst>
              <a:ext uri="{FF2B5EF4-FFF2-40B4-BE49-F238E27FC236}">
                <a16:creationId xmlns:a16="http://schemas.microsoft.com/office/drawing/2014/main" id="{DCE4CF60-8723-E738-D934-A0FA7300D0D8}"/>
              </a:ext>
            </a:extLst>
          </p:cNvPr>
          <p:cNvSpPr/>
          <p:nvPr/>
        </p:nvSpPr>
        <p:spPr>
          <a:xfrm>
            <a:off x="0" y="0"/>
            <a:ext cx="5220929" cy="6858000"/>
          </a:xfrm>
          <a:prstGeom prst="homePlate">
            <a:avLst>
              <a:gd name="adj" fmla="val 49812"/>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93D672B3-F905-16B2-745D-060A180AFDFC}"/>
              </a:ext>
            </a:extLst>
          </p:cNvPr>
          <p:cNvSpPr>
            <a:spLocks noGrp="1"/>
          </p:cNvSpPr>
          <p:nvPr>
            <p:ph type="title"/>
          </p:nvPr>
        </p:nvSpPr>
        <p:spPr>
          <a:xfrm>
            <a:off x="179439" y="2793257"/>
            <a:ext cx="4579374" cy="1325563"/>
          </a:xfrm>
        </p:spPr>
        <p:txBody>
          <a:bodyPr>
            <a:noAutofit/>
          </a:bodyPr>
          <a:lstStyle/>
          <a:p>
            <a:pPr algn="ctr"/>
            <a:r>
              <a:rPr lang="en-IN" sz="4800" dirty="0">
                <a:solidFill>
                  <a:schemeClr val="bg1"/>
                </a:solidFill>
                <a:latin typeface="Arial Rounded MT Bold" panose="020F0704030504030204" pitchFamily="34" charset="0"/>
              </a:rPr>
              <a:t>Brand Revitalization Strategy</a:t>
            </a:r>
          </a:p>
        </p:txBody>
      </p:sp>
    </p:spTree>
    <p:extLst>
      <p:ext uri="{BB962C8B-B14F-4D97-AF65-F5344CB8AC3E}">
        <p14:creationId xmlns:p14="http://schemas.microsoft.com/office/powerpoint/2010/main" val="4310446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55BE9-9FF5-AAAB-7382-F26E8029919E}"/>
              </a:ext>
            </a:extLst>
          </p:cNvPr>
          <p:cNvPicPr>
            <a:picLocks noChangeAspect="1"/>
          </p:cNvPicPr>
          <p:nvPr/>
        </p:nvPicPr>
        <p:blipFill>
          <a:blip r:embed="rId2"/>
          <a:stretch>
            <a:fillRect/>
          </a:stretch>
        </p:blipFill>
        <p:spPr>
          <a:xfrm>
            <a:off x="0" y="1690688"/>
            <a:ext cx="6858000" cy="5167312"/>
          </a:xfrm>
          <a:prstGeom prst="rect">
            <a:avLst/>
          </a:prstGeom>
        </p:spPr>
      </p:pic>
      <p:pic>
        <p:nvPicPr>
          <p:cNvPr id="4" name="Picture 3">
            <a:extLst>
              <a:ext uri="{FF2B5EF4-FFF2-40B4-BE49-F238E27FC236}">
                <a16:creationId xmlns:a16="http://schemas.microsoft.com/office/drawing/2014/main" id="{90A39636-867D-99FC-21EE-66DC80881AB4}"/>
              </a:ext>
            </a:extLst>
          </p:cNvPr>
          <p:cNvPicPr>
            <a:picLocks noChangeAspect="1"/>
          </p:cNvPicPr>
          <p:nvPr/>
        </p:nvPicPr>
        <p:blipFill>
          <a:blip r:embed="rId3"/>
          <a:stretch>
            <a:fillRect/>
          </a:stretch>
        </p:blipFill>
        <p:spPr>
          <a:xfrm>
            <a:off x="6858001" y="1"/>
            <a:ext cx="5334000" cy="6858000"/>
          </a:xfrm>
          <a:prstGeom prst="rect">
            <a:avLst/>
          </a:prstGeom>
        </p:spPr>
      </p:pic>
      <p:pic>
        <p:nvPicPr>
          <p:cNvPr id="5" name="Picture 4">
            <a:extLst>
              <a:ext uri="{FF2B5EF4-FFF2-40B4-BE49-F238E27FC236}">
                <a16:creationId xmlns:a16="http://schemas.microsoft.com/office/drawing/2014/main" id="{F252D105-B047-BDEB-0CA8-07B467528E30}"/>
              </a:ext>
            </a:extLst>
          </p:cNvPr>
          <p:cNvPicPr>
            <a:picLocks noChangeAspect="1"/>
          </p:cNvPicPr>
          <p:nvPr/>
        </p:nvPicPr>
        <p:blipFill>
          <a:blip r:embed="rId4"/>
          <a:stretch>
            <a:fillRect/>
          </a:stretch>
        </p:blipFill>
        <p:spPr>
          <a:xfrm>
            <a:off x="1" y="0"/>
            <a:ext cx="6858000" cy="1690688"/>
          </a:xfrm>
          <a:prstGeom prst="rect">
            <a:avLst/>
          </a:prstGeom>
        </p:spPr>
      </p:pic>
    </p:spTree>
    <p:extLst>
      <p:ext uri="{BB962C8B-B14F-4D97-AF65-F5344CB8AC3E}">
        <p14:creationId xmlns:p14="http://schemas.microsoft.com/office/powerpoint/2010/main" val="1871468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8EE3F-191F-9BD6-7BC9-C58CD1AFB8AD}"/>
              </a:ext>
            </a:extLst>
          </p:cNvPr>
          <p:cNvPicPr>
            <a:picLocks noChangeAspect="1"/>
          </p:cNvPicPr>
          <p:nvPr/>
        </p:nvPicPr>
        <p:blipFill>
          <a:blip r:embed="rId2"/>
          <a:stretch>
            <a:fillRect/>
          </a:stretch>
        </p:blipFill>
        <p:spPr>
          <a:xfrm>
            <a:off x="4451554" y="0"/>
            <a:ext cx="7740445" cy="6858000"/>
          </a:xfrm>
          <a:prstGeom prst="rect">
            <a:avLst/>
          </a:prstGeom>
        </p:spPr>
      </p:pic>
      <p:pic>
        <p:nvPicPr>
          <p:cNvPr id="3" name="Picture 2">
            <a:extLst>
              <a:ext uri="{FF2B5EF4-FFF2-40B4-BE49-F238E27FC236}">
                <a16:creationId xmlns:a16="http://schemas.microsoft.com/office/drawing/2014/main" id="{4A7A72D2-3B06-B7C3-851B-AFC3F9F53A87}"/>
              </a:ext>
            </a:extLst>
          </p:cNvPr>
          <p:cNvPicPr>
            <a:picLocks noChangeAspect="1"/>
          </p:cNvPicPr>
          <p:nvPr/>
        </p:nvPicPr>
        <p:blipFill>
          <a:blip r:embed="rId3"/>
          <a:stretch>
            <a:fillRect/>
          </a:stretch>
        </p:blipFill>
        <p:spPr>
          <a:xfrm>
            <a:off x="0" y="144412"/>
            <a:ext cx="5899355" cy="4229100"/>
          </a:xfrm>
          <a:prstGeom prst="rect">
            <a:avLst/>
          </a:prstGeom>
        </p:spPr>
      </p:pic>
      <p:pic>
        <p:nvPicPr>
          <p:cNvPr id="4" name="Picture 3">
            <a:extLst>
              <a:ext uri="{FF2B5EF4-FFF2-40B4-BE49-F238E27FC236}">
                <a16:creationId xmlns:a16="http://schemas.microsoft.com/office/drawing/2014/main" id="{052DF739-8488-ADC4-0358-D777F2F3EBEB}"/>
              </a:ext>
            </a:extLst>
          </p:cNvPr>
          <p:cNvPicPr>
            <a:picLocks noChangeAspect="1"/>
          </p:cNvPicPr>
          <p:nvPr/>
        </p:nvPicPr>
        <p:blipFill>
          <a:blip r:embed="rId4"/>
          <a:stretch>
            <a:fillRect/>
          </a:stretch>
        </p:blipFill>
        <p:spPr>
          <a:xfrm flipH="1">
            <a:off x="1447799" y="3854245"/>
            <a:ext cx="3003755" cy="3003755"/>
          </a:xfrm>
          <a:prstGeom prst="rect">
            <a:avLst/>
          </a:prstGeom>
        </p:spPr>
      </p:pic>
    </p:spTree>
    <p:extLst>
      <p:ext uri="{BB962C8B-B14F-4D97-AF65-F5344CB8AC3E}">
        <p14:creationId xmlns:p14="http://schemas.microsoft.com/office/powerpoint/2010/main" val="285469782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7B49-CF00-9B9E-C2F7-5F663E2962BD}"/>
              </a:ext>
            </a:extLst>
          </p:cNvPr>
          <p:cNvSpPr>
            <a:spLocks noGrp="1"/>
          </p:cNvSpPr>
          <p:nvPr>
            <p:ph type="title"/>
          </p:nvPr>
        </p:nvSpPr>
        <p:spPr/>
        <p:txBody>
          <a:bodyPr>
            <a:normAutofit/>
          </a:bodyPr>
          <a:lstStyle/>
          <a:p>
            <a:pPr algn="ctr"/>
            <a:r>
              <a:rPr lang="en-IN" sz="7200" b="0" i="0" dirty="0">
                <a:solidFill>
                  <a:schemeClr val="accent2">
                    <a:lumMod val="50000"/>
                  </a:schemeClr>
                </a:solidFill>
                <a:effectLst/>
                <a:latin typeface="Matura MT Script Capitals" panose="03020802060602070202" pitchFamily="66" charset="0"/>
              </a:rPr>
              <a:t>Brand Audit</a:t>
            </a:r>
            <a:endParaRPr lang="en-IN" sz="7200" dirty="0">
              <a:solidFill>
                <a:schemeClr val="accent2">
                  <a:lumMod val="50000"/>
                </a:schemeClr>
              </a:solidFill>
              <a:latin typeface="Matura MT Script Capitals" panose="03020802060602070202" pitchFamily="66" charset="0"/>
            </a:endParaRPr>
          </a:p>
        </p:txBody>
      </p:sp>
      <p:sp>
        <p:nvSpPr>
          <p:cNvPr id="3" name="Content Placeholder 2">
            <a:extLst>
              <a:ext uri="{FF2B5EF4-FFF2-40B4-BE49-F238E27FC236}">
                <a16:creationId xmlns:a16="http://schemas.microsoft.com/office/drawing/2014/main" id="{BEDE53A6-A5C4-CAB3-0E03-EDECD0EAD802}"/>
              </a:ext>
            </a:extLst>
          </p:cNvPr>
          <p:cNvSpPr>
            <a:spLocks noGrp="1"/>
          </p:cNvSpPr>
          <p:nvPr>
            <p:ph idx="1"/>
          </p:nvPr>
        </p:nvSpPr>
        <p:spPr>
          <a:xfrm>
            <a:off x="825910" y="1786995"/>
            <a:ext cx="10515600" cy="4351338"/>
          </a:xfrm>
        </p:spPr>
        <p:txBody>
          <a:bodyPr/>
          <a:lstStyle/>
          <a:p>
            <a:pPr marL="0" indent="0">
              <a:buNone/>
            </a:pPr>
            <a:r>
              <a:rPr lang="en-US" b="1" dirty="0">
                <a:solidFill>
                  <a:schemeClr val="accent2">
                    <a:lumMod val="75000"/>
                  </a:schemeClr>
                </a:solidFill>
              </a:rPr>
              <a:t>A brand audit is a checkup that evaluates your brand's position in the marketplace, its strengths and weaknesses, and how to strengthen it.</a:t>
            </a:r>
          </a:p>
          <a:p>
            <a:pPr marL="0" indent="0">
              <a:buNone/>
            </a:pPr>
            <a:endParaRPr lang="en-IN" dirty="0"/>
          </a:p>
        </p:txBody>
      </p:sp>
      <p:graphicFrame>
        <p:nvGraphicFramePr>
          <p:cNvPr id="4" name="Diagram 3">
            <a:extLst>
              <a:ext uri="{FF2B5EF4-FFF2-40B4-BE49-F238E27FC236}">
                <a16:creationId xmlns:a16="http://schemas.microsoft.com/office/drawing/2014/main" id="{8B68B737-CFAE-1D85-BC1C-FDBE6439CEAB}"/>
              </a:ext>
            </a:extLst>
          </p:cNvPr>
          <p:cNvGraphicFramePr/>
          <p:nvPr>
            <p:extLst>
              <p:ext uri="{D42A27DB-BD31-4B8C-83A1-F6EECF244321}">
                <p14:modId xmlns:p14="http://schemas.microsoft.com/office/powerpoint/2010/main" val="1475275722"/>
              </p:ext>
            </p:extLst>
          </p:nvPr>
        </p:nvGraphicFramePr>
        <p:xfrm>
          <a:off x="2032000" y="2713703"/>
          <a:ext cx="8128000" cy="3424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8731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0C84-ABAE-F434-0DED-7433A42A1AD4}"/>
              </a:ext>
            </a:extLst>
          </p:cNvPr>
          <p:cNvSpPr>
            <a:spLocks noGrp="1"/>
          </p:cNvSpPr>
          <p:nvPr>
            <p:ph type="title"/>
          </p:nvPr>
        </p:nvSpPr>
        <p:spPr>
          <a:xfrm>
            <a:off x="521110" y="365125"/>
            <a:ext cx="11434916" cy="1325563"/>
          </a:xfrm>
        </p:spPr>
        <p:txBody>
          <a:bodyPr>
            <a:normAutofit/>
          </a:bodyPr>
          <a:lstStyle/>
          <a:p>
            <a:r>
              <a:rPr lang="en-IN" sz="3600" b="1" i="0" dirty="0">
                <a:solidFill>
                  <a:schemeClr val="accent2">
                    <a:lumMod val="50000"/>
                  </a:schemeClr>
                </a:solidFill>
                <a:effectLst/>
                <a:latin typeface="muli"/>
              </a:rPr>
              <a:t>Brand Performance Metric 1: Measuring Brand Awareness</a:t>
            </a:r>
            <a:endParaRPr lang="en-IN" sz="3600" dirty="0">
              <a:solidFill>
                <a:schemeClr val="accent2">
                  <a:lumMod val="50000"/>
                </a:schemeClr>
              </a:solidFill>
            </a:endParaRPr>
          </a:p>
        </p:txBody>
      </p:sp>
      <p:sp>
        <p:nvSpPr>
          <p:cNvPr id="3" name="Content Placeholder 2">
            <a:extLst>
              <a:ext uri="{FF2B5EF4-FFF2-40B4-BE49-F238E27FC236}">
                <a16:creationId xmlns:a16="http://schemas.microsoft.com/office/drawing/2014/main" id="{99FBEDA4-1B80-9679-635C-A0A965E98371}"/>
              </a:ext>
            </a:extLst>
          </p:cNvPr>
          <p:cNvSpPr>
            <a:spLocks noGrp="1"/>
          </p:cNvSpPr>
          <p:nvPr>
            <p:ph idx="1"/>
          </p:nvPr>
        </p:nvSpPr>
        <p:spPr/>
        <p:txBody>
          <a:bodyPr/>
          <a:lstStyle/>
          <a:p>
            <a:pPr marL="0" indent="0">
              <a:buNone/>
            </a:pPr>
            <a:r>
              <a:rPr lang="en-US" b="0" i="0" dirty="0">
                <a:effectLst/>
                <a:latin typeface="muli"/>
              </a:rPr>
              <a:t>It tells if people even know your brand or can recall it with a quick prompt.</a:t>
            </a:r>
          </a:p>
          <a:p>
            <a:pPr marL="0" indent="0">
              <a:buNone/>
            </a:pPr>
            <a:endParaRPr lang="en-IN" dirty="0"/>
          </a:p>
        </p:txBody>
      </p:sp>
      <p:graphicFrame>
        <p:nvGraphicFramePr>
          <p:cNvPr id="4" name="Diagram 3">
            <a:extLst>
              <a:ext uri="{FF2B5EF4-FFF2-40B4-BE49-F238E27FC236}">
                <a16:creationId xmlns:a16="http://schemas.microsoft.com/office/drawing/2014/main" id="{F20E79B9-0CC7-65BD-5217-FF380AEB82F9}"/>
              </a:ext>
            </a:extLst>
          </p:cNvPr>
          <p:cNvGraphicFramePr/>
          <p:nvPr>
            <p:extLst>
              <p:ext uri="{D42A27DB-BD31-4B8C-83A1-F6EECF244321}">
                <p14:modId xmlns:p14="http://schemas.microsoft.com/office/powerpoint/2010/main" val="1582177232"/>
              </p:ext>
            </p:extLst>
          </p:nvPr>
        </p:nvGraphicFramePr>
        <p:xfrm>
          <a:off x="2032000" y="2654710"/>
          <a:ext cx="8128000" cy="3483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5284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6EC86-F699-117B-535B-8CC6DCCC4D8F}"/>
              </a:ext>
            </a:extLst>
          </p:cNvPr>
          <p:cNvPicPr>
            <a:picLocks noChangeAspect="1"/>
          </p:cNvPicPr>
          <p:nvPr/>
        </p:nvPicPr>
        <p:blipFill>
          <a:blip r:embed="rId2"/>
          <a:stretch>
            <a:fillRect/>
          </a:stretch>
        </p:blipFill>
        <p:spPr>
          <a:xfrm>
            <a:off x="562806" y="855406"/>
            <a:ext cx="11066388" cy="4955557"/>
          </a:xfrm>
          <a:prstGeom prst="rect">
            <a:avLst/>
          </a:prstGeom>
        </p:spPr>
      </p:pic>
    </p:spTree>
    <p:extLst>
      <p:ext uri="{BB962C8B-B14F-4D97-AF65-F5344CB8AC3E}">
        <p14:creationId xmlns:p14="http://schemas.microsoft.com/office/powerpoint/2010/main" val="3136665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FF6A-355D-20DB-4C69-711A47415963}"/>
              </a:ext>
            </a:extLst>
          </p:cNvPr>
          <p:cNvSpPr>
            <a:spLocks noGrp="1"/>
          </p:cNvSpPr>
          <p:nvPr>
            <p:ph type="title"/>
          </p:nvPr>
        </p:nvSpPr>
        <p:spPr>
          <a:xfrm>
            <a:off x="1192161" y="184130"/>
            <a:ext cx="10515600" cy="1325563"/>
          </a:xfrm>
        </p:spPr>
        <p:txBody>
          <a:bodyPr>
            <a:normAutofit/>
          </a:bodyPr>
          <a:lstStyle/>
          <a:p>
            <a:r>
              <a:rPr lang="en-IN" sz="3600" dirty="0">
                <a:solidFill>
                  <a:schemeClr val="accent2">
                    <a:lumMod val="50000"/>
                  </a:schemeClr>
                </a:solidFill>
                <a:latin typeface="Arial Rounded MT Bold" panose="020F0704030504030204" pitchFamily="34" charset="0"/>
                <a:cs typeface="Aharoni" panose="02010803020104030203" pitchFamily="2" charset="-79"/>
              </a:rPr>
              <a:t>Brand Performance Metric 2: Familiarity</a:t>
            </a:r>
          </a:p>
        </p:txBody>
      </p:sp>
      <p:graphicFrame>
        <p:nvGraphicFramePr>
          <p:cNvPr id="4" name="Content Placeholder 3">
            <a:extLst>
              <a:ext uri="{FF2B5EF4-FFF2-40B4-BE49-F238E27FC236}">
                <a16:creationId xmlns:a16="http://schemas.microsoft.com/office/drawing/2014/main" id="{61C90D5D-92FD-A59A-C3FF-8EF029819896}"/>
              </a:ext>
            </a:extLst>
          </p:cNvPr>
          <p:cNvGraphicFramePr>
            <a:graphicFrameLocks noGrp="1"/>
          </p:cNvGraphicFramePr>
          <p:nvPr>
            <p:ph idx="1"/>
            <p:extLst>
              <p:ext uri="{D42A27DB-BD31-4B8C-83A1-F6EECF244321}">
                <p14:modId xmlns:p14="http://schemas.microsoft.com/office/powerpoint/2010/main" val="1687685425"/>
              </p:ext>
            </p:extLst>
          </p:nvPr>
        </p:nvGraphicFramePr>
        <p:xfrm>
          <a:off x="838200" y="1825625"/>
          <a:ext cx="10515600" cy="2943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F7C79739-654C-C34E-3FE5-0CE4E064DA9E}"/>
              </a:ext>
            </a:extLst>
          </p:cNvPr>
          <p:cNvPicPr>
            <a:picLocks noChangeAspect="1"/>
          </p:cNvPicPr>
          <p:nvPr/>
        </p:nvPicPr>
        <p:blipFill>
          <a:blip r:embed="rId9"/>
          <a:stretch>
            <a:fillRect/>
          </a:stretch>
        </p:blipFill>
        <p:spPr>
          <a:xfrm>
            <a:off x="3043819" y="5084577"/>
            <a:ext cx="5730737" cy="1408298"/>
          </a:xfrm>
          <a:prstGeom prst="rect">
            <a:avLst/>
          </a:prstGeom>
        </p:spPr>
      </p:pic>
    </p:spTree>
    <p:extLst>
      <p:ext uri="{BB962C8B-B14F-4D97-AF65-F5344CB8AC3E}">
        <p14:creationId xmlns:p14="http://schemas.microsoft.com/office/powerpoint/2010/main" val="2692939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D6479-0340-0D90-CDDC-2D2D3AD06FFF}"/>
              </a:ext>
            </a:extLst>
          </p:cNvPr>
          <p:cNvSpPr>
            <a:spLocks noGrp="1"/>
          </p:cNvSpPr>
          <p:nvPr>
            <p:ph type="title"/>
          </p:nvPr>
        </p:nvSpPr>
        <p:spPr>
          <a:xfrm>
            <a:off x="926691" y="-303469"/>
            <a:ext cx="10515600" cy="1325563"/>
          </a:xfrm>
        </p:spPr>
        <p:txBody>
          <a:bodyPr>
            <a:normAutofit/>
          </a:bodyPr>
          <a:lstStyle/>
          <a:p>
            <a:r>
              <a:rPr lang="en-US" sz="3600" dirty="0">
                <a:solidFill>
                  <a:schemeClr val="accent2">
                    <a:lumMod val="50000"/>
                  </a:schemeClr>
                </a:solidFill>
                <a:latin typeface="Arial Rounded MT Bold" panose="020F0704030504030204" pitchFamily="34" charset="0"/>
              </a:rPr>
              <a:t>Brand Performance Metric 3: Consideration</a:t>
            </a:r>
            <a:endParaRPr lang="en-IN" sz="3600" dirty="0">
              <a:solidFill>
                <a:schemeClr val="accent2">
                  <a:lumMod val="50000"/>
                </a:schemeClr>
              </a:solidFill>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2C150E72-D461-3958-6B4B-68A0A1662D84}"/>
              </a:ext>
            </a:extLst>
          </p:cNvPr>
          <p:cNvSpPr>
            <a:spLocks noGrp="1"/>
          </p:cNvSpPr>
          <p:nvPr>
            <p:ph idx="1"/>
          </p:nvPr>
        </p:nvSpPr>
        <p:spPr>
          <a:xfrm>
            <a:off x="656303" y="902750"/>
            <a:ext cx="10515600" cy="1527175"/>
          </a:xfrm>
        </p:spPr>
        <p:txBody>
          <a:bodyPr/>
          <a:lstStyle/>
          <a:p>
            <a:r>
              <a:rPr lang="en-IN" dirty="0">
                <a:solidFill>
                  <a:schemeClr val="accent2">
                    <a:lumMod val="75000"/>
                  </a:schemeClr>
                </a:solidFill>
                <a:latin typeface="Arial Black" panose="020B0A04020102020204" pitchFamily="34" charset="0"/>
              </a:rPr>
              <a:t>Purchasing Intent</a:t>
            </a:r>
          </a:p>
        </p:txBody>
      </p:sp>
      <p:pic>
        <p:nvPicPr>
          <p:cNvPr id="5" name="Picture 4">
            <a:extLst>
              <a:ext uri="{FF2B5EF4-FFF2-40B4-BE49-F238E27FC236}">
                <a16:creationId xmlns:a16="http://schemas.microsoft.com/office/drawing/2014/main" id="{A0BEB166-9753-4055-C095-44AB210EF728}"/>
              </a:ext>
            </a:extLst>
          </p:cNvPr>
          <p:cNvPicPr>
            <a:picLocks noChangeAspect="1"/>
          </p:cNvPicPr>
          <p:nvPr/>
        </p:nvPicPr>
        <p:blipFill>
          <a:blip r:embed="rId2"/>
          <a:stretch>
            <a:fillRect/>
          </a:stretch>
        </p:blipFill>
        <p:spPr>
          <a:xfrm>
            <a:off x="0" y="1514169"/>
            <a:ext cx="12192000" cy="5343832"/>
          </a:xfrm>
          <a:prstGeom prst="rect">
            <a:avLst/>
          </a:prstGeom>
        </p:spPr>
      </p:pic>
    </p:spTree>
    <p:extLst>
      <p:ext uri="{BB962C8B-B14F-4D97-AF65-F5344CB8AC3E}">
        <p14:creationId xmlns:p14="http://schemas.microsoft.com/office/powerpoint/2010/main" val="632075155"/>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8F9A-28F1-06DC-7E10-D085B6029C8C}"/>
              </a:ext>
            </a:extLst>
          </p:cNvPr>
          <p:cNvSpPr>
            <a:spLocks noGrp="1"/>
          </p:cNvSpPr>
          <p:nvPr>
            <p:ph type="title"/>
          </p:nvPr>
        </p:nvSpPr>
        <p:spPr/>
        <p:txBody>
          <a:bodyPr>
            <a:normAutofit/>
          </a:bodyPr>
          <a:lstStyle/>
          <a:p>
            <a:r>
              <a:rPr lang="en-US" sz="4000" b="1" dirty="0">
                <a:solidFill>
                  <a:schemeClr val="accent2">
                    <a:lumMod val="50000"/>
                  </a:schemeClr>
                </a:solidFill>
                <a:latin typeface="Arial Rounded MT Bold" panose="020F0704030504030204" pitchFamily="34" charset="0"/>
              </a:rPr>
              <a:t>Brand Performance Metric 4: Advocacy</a:t>
            </a:r>
            <a:endParaRPr lang="en-IN" sz="4000" b="1" dirty="0">
              <a:solidFill>
                <a:schemeClr val="accent2">
                  <a:lumMod val="50000"/>
                </a:schemeClr>
              </a:solidFill>
              <a:latin typeface="Arial Rounded MT Bold" panose="020F0704030504030204" pitchFamily="34" charset="0"/>
            </a:endParaRPr>
          </a:p>
        </p:txBody>
      </p:sp>
      <p:graphicFrame>
        <p:nvGraphicFramePr>
          <p:cNvPr id="4" name="Content Placeholder 3">
            <a:extLst>
              <a:ext uri="{FF2B5EF4-FFF2-40B4-BE49-F238E27FC236}">
                <a16:creationId xmlns:a16="http://schemas.microsoft.com/office/drawing/2014/main" id="{65A76CCD-9168-7FC0-9A1F-82654A664623}"/>
              </a:ext>
            </a:extLst>
          </p:cNvPr>
          <p:cNvGraphicFramePr>
            <a:graphicFrameLocks noGrp="1"/>
          </p:cNvGraphicFramePr>
          <p:nvPr>
            <p:ph idx="1"/>
            <p:extLst>
              <p:ext uri="{D42A27DB-BD31-4B8C-83A1-F6EECF244321}">
                <p14:modId xmlns:p14="http://schemas.microsoft.com/office/powerpoint/2010/main" val="383022393"/>
              </p:ext>
            </p:extLst>
          </p:nvPr>
        </p:nvGraphicFramePr>
        <p:xfrm>
          <a:off x="838200" y="1825625"/>
          <a:ext cx="10515600" cy="3002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9408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C066-0F6D-5756-B28C-D37032B2FA35}"/>
              </a:ext>
            </a:extLst>
          </p:cNvPr>
          <p:cNvSpPr>
            <a:spLocks noGrp="1"/>
          </p:cNvSpPr>
          <p:nvPr>
            <p:ph type="title"/>
          </p:nvPr>
        </p:nvSpPr>
        <p:spPr>
          <a:xfrm>
            <a:off x="1394641" y="286900"/>
            <a:ext cx="10515600" cy="1325563"/>
          </a:xfrm>
        </p:spPr>
        <p:txBody>
          <a:bodyPr>
            <a:normAutofit/>
          </a:bodyPr>
          <a:lstStyle/>
          <a:p>
            <a:r>
              <a:rPr lang="en-US" sz="4000" dirty="0">
                <a:solidFill>
                  <a:srgbClr val="FFFF00"/>
                </a:solidFill>
                <a:latin typeface="Arial Black" panose="020B0A04020102020204" pitchFamily="34" charset="0"/>
              </a:rPr>
              <a:t>Measuring Sources of Brand Equity</a:t>
            </a:r>
            <a:endParaRPr lang="en-IN" sz="4000" dirty="0">
              <a:solidFill>
                <a:srgbClr val="FFFF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0F1C921F-9C12-2DEF-E1F9-247C93D6E24E}"/>
              </a:ext>
            </a:extLst>
          </p:cNvPr>
          <p:cNvSpPr>
            <a:spLocks noGrp="1"/>
          </p:cNvSpPr>
          <p:nvPr>
            <p:ph idx="1"/>
          </p:nvPr>
        </p:nvSpPr>
        <p:spPr>
          <a:xfrm>
            <a:off x="838199" y="1825625"/>
            <a:ext cx="10803195" cy="4351338"/>
          </a:xfrm>
        </p:spPr>
        <p:txBody>
          <a:bodyPr>
            <a:normAutofit/>
          </a:bodyPr>
          <a:lstStyle/>
          <a:p>
            <a:r>
              <a:rPr lang="en-IN" b="1"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Capturing the response of customer in a basic </a:t>
            </a:r>
            <a:r>
              <a:rPr lang="en-IN" b="1"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questionnaire format</a:t>
            </a:r>
          </a:p>
          <a:p>
            <a:r>
              <a:rPr lang="en-US" b="1" dirty="0">
                <a:solidFill>
                  <a:schemeClr val="bg1"/>
                </a:solidFill>
                <a:latin typeface="Microsoft YaHei" panose="020B0503020204020204" pitchFamily="34" charset="-122"/>
                <a:ea typeface="Microsoft YaHei" panose="020B0503020204020204" pitchFamily="34" charset="-122"/>
              </a:rPr>
              <a:t>Qualitative and quantitative research techniques are design to understand the source of brand equity from consumer’s perspective</a:t>
            </a:r>
            <a:endParaRPr lang="en-IN"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9758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74FF-99D6-BE8B-BBBC-8D0D75836E3D}"/>
              </a:ext>
            </a:extLst>
          </p:cNvPr>
          <p:cNvSpPr>
            <a:spLocks noGrp="1"/>
          </p:cNvSpPr>
          <p:nvPr>
            <p:ph type="title"/>
          </p:nvPr>
        </p:nvSpPr>
        <p:spPr>
          <a:xfrm>
            <a:off x="1034845" y="0"/>
            <a:ext cx="10515600" cy="1325563"/>
          </a:xfrm>
        </p:spPr>
        <p:txBody>
          <a:bodyPr/>
          <a:lstStyle/>
          <a:p>
            <a:r>
              <a:rPr lang="en-US" b="1" dirty="0">
                <a:solidFill>
                  <a:schemeClr val="bg1"/>
                </a:solidFill>
                <a:latin typeface="Aharoni" panose="02010803020104030203" pitchFamily="2" charset="-79"/>
                <a:cs typeface="Aharoni" panose="02010803020104030203" pitchFamily="2" charset="-79"/>
              </a:rPr>
              <a:t>Measuring Outcomes of Brand Equity</a:t>
            </a:r>
            <a:endParaRPr lang="en-IN" b="1" dirty="0">
              <a:solidFill>
                <a:schemeClr val="bg1"/>
              </a:solidFill>
              <a:latin typeface="Aharoni" panose="02010803020104030203" pitchFamily="2" charset="-79"/>
              <a:cs typeface="Aharoni" panose="02010803020104030203" pitchFamily="2" charset="-79"/>
            </a:endParaRPr>
          </a:p>
        </p:txBody>
      </p:sp>
      <p:graphicFrame>
        <p:nvGraphicFramePr>
          <p:cNvPr id="4" name="Diagram 3">
            <a:extLst>
              <a:ext uri="{FF2B5EF4-FFF2-40B4-BE49-F238E27FC236}">
                <a16:creationId xmlns:a16="http://schemas.microsoft.com/office/drawing/2014/main" id="{9ACB3C3B-5534-2F72-8DDB-2CA2EE4B98D5}"/>
              </a:ext>
            </a:extLst>
          </p:cNvPr>
          <p:cNvGraphicFramePr/>
          <p:nvPr>
            <p:extLst>
              <p:ext uri="{D42A27DB-BD31-4B8C-83A1-F6EECF244321}">
                <p14:modId xmlns:p14="http://schemas.microsoft.com/office/powerpoint/2010/main" val="2108626575"/>
              </p:ext>
            </p:extLst>
          </p:nvPr>
        </p:nvGraphicFramePr>
        <p:xfrm>
          <a:off x="1904180" y="1071717"/>
          <a:ext cx="8128000" cy="5786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6966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263</Words>
  <Application>Microsoft Office PowerPoint</Application>
  <PresentationFormat>Widescreen</PresentationFormat>
  <Paragraphs>50</Paragraphs>
  <Slides>23</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Microsoft YaHei</vt:lpstr>
      <vt:lpstr>Aharoni</vt:lpstr>
      <vt:lpstr>Arial</vt:lpstr>
      <vt:lpstr>Arial Black</vt:lpstr>
      <vt:lpstr>Arial Rounded MT Bold</vt:lpstr>
      <vt:lpstr>Bahnschrift SemiCondensed</vt:lpstr>
      <vt:lpstr>Calibri</vt:lpstr>
      <vt:lpstr>Calibri Light</vt:lpstr>
      <vt:lpstr>Consolas</vt:lpstr>
      <vt:lpstr>Matura MT Script Capitals</vt:lpstr>
      <vt:lpstr>muli</vt:lpstr>
      <vt:lpstr>Open Sans</vt:lpstr>
      <vt:lpstr>Poor Richard</vt:lpstr>
      <vt:lpstr>Rubik</vt:lpstr>
      <vt:lpstr>Office Theme</vt:lpstr>
      <vt:lpstr>Unit 4</vt:lpstr>
      <vt:lpstr>Brand Performance Metrics</vt:lpstr>
      <vt:lpstr>Brand Performance Metric 1: Measuring Brand Awareness</vt:lpstr>
      <vt:lpstr>PowerPoint Presentation</vt:lpstr>
      <vt:lpstr>Brand Performance Metric 2: Familiarity</vt:lpstr>
      <vt:lpstr>Brand Performance Metric 3: Consideration</vt:lpstr>
      <vt:lpstr>Brand Performance Metric 4: Advocacy</vt:lpstr>
      <vt:lpstr>Measuring Sources of Brand Equity</vt:lpstr>
      <vt:lpstr>Measuring Outcomes of Brand Equity</vt:lpstr>
      <vt:lpstr>The Brand Equity Ten</vt:lpstr>
      <vt:lpstr>Cont..,</vt:lpstr>
      <vt:lpstr>Types of Brand Extension</vt:lpstr>
      <vt:lpstr>PowerPoint Presentation</vt:lpstr>
      <vt:lpstr>PowerPoint Presentation</vt:lpstr>
      <vt:lpstr>PowerPoint Presentation</vt:lpstr>
      <vt:lpstr>PowerPoint Presentation</vt:lpstr>
      <vt:lpstr>Principles for Building and Sustaining Brand Equity</vt:lpstr>
      <vt:lpstr>Brand Revitalization</vt:lpstr>
      <vt:lpstr>PowerPoint Presentation</vt:lpstr>
      <vt:lpstr>Brand Revitalization Strategy</vt:lpstr>
      <vt:lpstr>PowerPoint Presentation</vt:lpstr>
      <vt:lpstr>PowerPoint Presentation</vt:lpstr>
      <vt:lpstr>Brand Audit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dc:title>
  <dc:creator>sreejaks.hvbs@gmail.com</dc:creator>
  <cp:lastModifiedBy>sreejaks.hvbs@gmail.com</cp:lastModifiedBy>
  <cp:revision>14</cp:revision>
  <dcterms:created xsi:type="dcterms:W3CDTF">2022-11-16T06:35:42Z</dcterms:created>
  <dcterms:modified xsi:type="dcterms:W3CDTF">2022-11-25T08:31:43Z</dcterms:modified>
</cp:coreProperties>
</file>